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0"/>
    <p:restoredTop sz="94626"/>
  </p:normalViewPr>
  <p:slideViewPr>
    <p:cSldViewPr>
      <p:cViewPr varScale="1">
        <p:scale>
          <a:sx n="315" d="100"/>
          <a:sy n="315" d="100"/>
        </p:scale>
        <p:origin x="156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96D56E3D-AF30-5A4A-A97F-9B1881595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98F8EBE-6830-954F-BDB3-9338022CB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25"/>
            <a:ext cx="5080000" cy="32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FA3FE39-A74E-BD44-8C38-B1820393C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805B309-E068-E649-AED2-E1462D93B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370"/>
            <a:ext cx="5080000" cy="272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46C93E-D7E7-514B-856C-6EE13793E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8C31D5-22A0-3E4A-9360-8EA9D81F4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4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0</Words>
  <Application>Microsoft Macintosh PowerPoint</Application>
  <PresentationFormat>Anpassad</PresentationFormat>
  <Paragraphs>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6</cp:revision>
  <dcterms:created xsi:type="dcterms:W3CDTF">2020-12-04T13:30:29Z</dcterms:created>
  <dcterms:modified xsi:type="dcterms:W3CDTF">2020-12-04T14:09:17Z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