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0"/>
  </p:notesMasterIdLst>
  <p:sldIdLst>
    <p:sldId id="258" r:id="rId2"/>
    <p:sldId id="257" r:id="rId3"/>
    <p:sldId id="259" r:id="rId4"/>
    <p:sldId id="260" r:id="rId5"/>
    <p:sldId id="263" r:id="rId6"/>
    <p:sldId id="262" r:id="rId7"/>
    <p:sldId id="265" r:id="rId8"/>
    <p:sldId id="264" r:id="rId9"/>
    <p:sldId id="382" r:id="rId10"/>
    <p:sldId id="261" r:id="rId11"/>
    <p:sldId id="267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68" r:id="rId20"/>
    <p:sldId id="275" r:id="rId21"/>
    <p:sldId id="279" r:id="rId22"/>
    <p:sldId id="280" r:id="rId23"/>
    <p:sldId id="281" r:id="rId24"/>
    <p:sldId id="282" r:id="rId25"/>
    <p:sldId id="278" r:id="rId26"/>
    <p:sldId id="283" r:id="rId27"/>
    <p:sldId id="284" r:id="rId28"/>
    <p:sldId id="3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5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85" r:id="rId46"/>
    <p:sldId id="301" r:id="rId47"/>
    <p:sldId id="386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6" r:id="rId62"/>
    <p:sldId id="315" r:id="rId63"/>
    <p:sldId id="317" r:id="rId64"/>
    <p:sldId id="38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88" r:id="rId79"/>
    <p:sldId id="333" r:id="rId80"/>
    <p:sldId id="389" r:id="rId81"/>
    <p:sldId id="390" r:id="rId82"/>
    <p:sldId id="334" r:id="rId83"/>
    <p:sldId id="335" r:id="rId84"/>
    <p:sldId id="337" r:id="rId85"/>
    <p:sldId id="336" r:id="rId86"/>
    <p:sldId id="338" r:id="rId87"/>
    <p:sldId id="339" r:id="rId88"/>
    <p:sldId id="340" r:id="rId89"/>
    <p:sldId id="341" r:id="rId90"/>
    <p:sldId id="343" r:id="rId91"/>
    <p:sldId id="342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8" r:id="rId106"/>
    <p:sldId id="359" r:id="rId107"/>
    <p:sldId id="357" r:id="rId108"/>
    <p:sldId id="360" r:id="rId109"/>
    <p:sldId id="361" r:id="rId110"/>
    <p:sldId id="363" r:id="rId111"/>
    <p:sldId id="364" r:id="rId112"/>
    <p:sldId id="365" r:id="rId113"/>
    <p:sldId id="367" r:id="rId114"/>
    <p:sldId id="362" r:id="rId115"/>
    <p:sldId id="366" r:id="rId116"/>
    <p:sldId id="368" r:id="rId117"/>
    <p:sldId id="369" r:id="rId118"/>
    <p:sldId id="370" r:id="rId119"/>
    <p:sldId id="373" r:id="rId120"/>
    <p:sldId id="372" r:id="rId121"/>
    <p:sldId id="380" r:id="rId122"/>
    <p:sldId id="374" r:id="rId123"/>
    <p:sldId id="375" r:id="rId124"/>
    <p:sldId id="376" r:id="rId125"/>
    <p:sldId id="377" r:id="rId126"/>
    <p:sldId id="378" r:id="rId127"/>
    <p:sldId id="379" r:id="rId128"/>
    <p:sldId id="381" r:id="rId1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864B"/>
    <a:srgbClr val="EFA03E"/>
    <a:srgbClr val="E98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74"/>
  </p:normalViewPr>
  <p:slideViewPr>
    <p:cSldViewPr snapToGrid="0" snapToObjects="1" showGuides="1">
      <p:cViewPr varScale="1">
        <p:scale>
          <a:sx n="96" d="100"/>
          <a:sy n="96" d="100"/>
        </p:scale>
        <p:origin x="176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5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 Wikberg" userId="S::anders.wikberg@sanoma.com::72058f4e-22c7-459b-b413-d3a11f84bf1d" providerId="AD" clId="Web-{868A451B-C6E0-4AAD-EB1B-67F6404EB57C}"/>
    <pc:docChg chg="modSld">
      <pc:chgData name="Anders Wikberg" userId="S::anders.wikberg@sanoma.com::72058f4e-22c7-459b-b413-d3a11f84bf1d" providerId="AD" clId="Web-{868A451B-C6E0-4AAD-EB1B-67F6404EB57C}" dt="2019-01-30T13:45:19.386" v="432" actId="20577"/>
      <pc:docMkLst>
        <pc:docMk/>
      </pc:docMkLst>
      <pc:sldChg chg="modSp">
        <pc:chgData name="Anders Wikberg" userId="S::anders.wikberg@sanoma.com::72058f4e-22c7-459b-b413-d3a11f84bf1d" providerId="AD" clId="Web-{868A451B-C6E0-4AAD-EB1B-67F6404EB57C}" dt="2019-01-30T13:31:32.653" v="10" actId="20577"/>
        <pc:sldMkLst>
          <pc:docMk/>
          <pc:sldMk cId="945505679" sldId="259"/>
        </pc:sldMkLst>
        <pc:spChg chg="mod">
          <ac:chgData name="Anders Wikberg" userId="S::anders.wikberg@sanoma.com::72058f4e-22c7-459b-b413-d3a11f84bf1d" providerId="AD" clId="Web-{868A451B-C6E0-4AAD-EB1B-67F6404EB57C}" dt="2019-01-30T13:31:32.653" v="10" actId="20577"/>
          <ac:spMkLst>
            <pc:docMk/>
            <pc:sldMk cId="945505679" sldId="25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1:35.591" v="13" actId="20577"/>
        <pc:sldMkLst>
          <pc:docMk/>
          <pc:sldMk cId="231348124" sldId="260"/>
        </pc:sldMkLst>
        <pc:spChg chg="mod">
          <ac:chgData name="Anders Wikberg" userId="S::anders.wikberg@sanoma.com::72058f4e-22c7-459b-b413-d3a11f84bf1d" providerId="AD" clId="Web-{868A451B-C6E0-4AAD-EB1B-67F6404EB57C}" dt="2019-01-30T13:31:35.591" v="13" actId="20577"/>
          <ac:spMkLst>
            <pc:docMk/>
            <pc:sldMk cId="231348124" sldId="26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21.044" v="36" actId="20577"/>
        <pc:sldMkLst>
          <pc:docMk/>
          <pc:sldMk cId="180809698" sldId="261"/>
        </pc:sldMkLst>
        <pc:spChg chg="mod">
          <ac:chgData name="Anders Wikberg" userId="S::anders.wikberg@sanoma.com::72058f4e-22c7-459b-b413-d3a11f84bf1d" providerId="AD" clId="Web-{868A451B-C6E0-4AAD-EB1B-67F6404EB57C}" dt="2019-01-30T13:32:21.044" v="36" actId="20577"/>
          <ac:spMkLst>
            <pc:docMk/>
            <pc:sldMk cId="180809698" sldId="26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1:58.934" v="24" actId="20577"/>
        <pc:sldMkLst>
          <pc:docMk/>
          <pc:sldMk cId="1698657618" sldId="262"/>
        </pc:sldMkLst>
        <pc:spChg chg="mod">
          <ac:chgData name="Anders Wikberg" userId="S::anders.wikberg@sanoma.com::72058f4e-22c7-459b-b413-d3a11f84bf1d" providerId="AD" clId="Web-{868A451B-C6E0-4AAD-EB1B-67F6404EB57C}" dt="2019-01-30T13:31:58.934" v="24" actId="20577"/>
          <ac:spMkLst>
            <pc:docMk/>
            <pc:sldMk cId="1698657618" sldId="26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1:47.403" v="18" actId="20577"/>
        <pc:sldMkLst>
          <pc:docMk/>
          <pc:sldMk cId="1333382828" sldId="263"/>
        </pc:sldMkLst>
        <pc:spChg chg="mod">
          <ac:chgData name="Anders Wikberg" userId="S::anders.wikberg@sanoma.com::72058f4e-22c7-459b-b413-d3a11f84bf1d" providerId="AD" clId="Web-{868A451B-C6E0-4AAD-EB1B-67F6404EB57C}" dt="2019-01-30T13:31:47.403" v="18" actId="20577"/>
          <ac:spMkLst>
            <pc:docMk/>
            <pc:sldMk cId="1333382828" sldId="26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09.184" v="30" actId="20577"/>
        <pc:sldMkLst>
          <pc:docMk/>
          <pc:sldMk cId="341199392" sldId="264"/>
        </pc:sldMkLst>
        <pc:spChg chg="mod">
          <ac:chgData name="Anders Wikberg" userId="S::anders.wikberg@sanoma.com::72058f4e-22c7-459b-b413-d3a11f84bf1d" providerId="AD" clId="Web-{868A451B-C6E0-4AAD-EB1B-67F6404EB57C}" dt="2019-01-30T13:32:09.184" v="30" actId="20577"/>
          <ac:spMkLst>
            <pc:docMk/>
            <pc:sldMk cId="341199392" sldId="26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02.950" v="27" actId="20577"/>
        <pc:sldMkLst>
          <pc:docMk/>
          <pc:sldMk cId="1291787511" sldId="265"/>
        </pc:sldMkLst>
        <pc:spChg chg="mod">
          <ac:chgData name="Anders Wikberg" userId="S::anders.wikberg@sanoma.com::72058f4e-22c7-459b-b413-d3a11f84bf1d" providerId="AD" clId="Web-{868A451B-C6E0-4AAD-EB1B-67F6404EB57C}" dt="2019-01-30T13:32:02.950" v="27" actId="20577"/>
          <ac:spMkLst>
            <pc:docMk/>
            <pc:sldMk cId="1291787511" sldId="26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32.919" v="43" actId="20577"/>
        <pc:sldMkLst>
          <pc:docMk/>
          <pc:sldMk cId="79581108" sldId="266"/>
        </pc:sldMkLst>
        <pc:spChg chg="mod">
          <ac:chgData name="Anders Wikberg" userId="S::anders.wikberg@sanoma.com::72058f4e-22c7-459b-b413-d3a11f84bf1d" providerId="AD" clId="Web-{868A451B-C6E0-4AAD-EB1B-67F6404EB57C}" dt="2019-01-30T13:32:32.919" v="43" actId="20577"/>
          <ac:spMkLst>
            <pc:docMk/>
            <pc:sldMk cId="79581108" sldId="26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29.294" v="40" actId="20577"/>
        <pc:sldMkLst>
          <pc:docMk/>
          <pc:sldMk cId="2873877143" sldId="267"/>
        </pc:sldMkLst>
        <pc:spChg chg="mod">
          <ac:chgData name="Anders Wikberg" userId="S::anders.wikberg@sanoma.com::72058f4e-22c7-459b-b413-d3a11f84bf1d" providerId="AD" clId="Web-{868A451B-C6E0-4AAD-EB1B-67F6404EB57C}" dt="2019-01-30T13:32:29.294" v="40" actId="20577"/>
          <ac:spMkLst>
            <pc:docMk/>
            <pc:sldMk cId="2873877143" sldId="26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14.981" v="64" actId="20577"/>
        <pc:sldMkLst>
          <pc:docMk/>
          <pc:sldMk cId="167249047" sldId="268"/>
        </pc:sldMkLst>
        <pc:spChg chg="mod">
          <ac:chgData name="Anders Wikberg" userId="S::anders.wikberg@sanoma.com::72058f4e-22c7-459b-b413-d3a11f84bf1d" providerId="AD" clId="Web-{868A451B-C6E0-4AAD-EB1B-67F6404EB57C}" dt="2019-01-30T13:33:14.981" v="64" actId="20577"/>
          <ac:spMkLst>
            <pc:docMk/>
            <pc:sldMk cId="167249047" sldId="26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39.106" v="46" actId="20577"/>
        <pc:sldMkLst>
          <pc:docMk/>
          <pc:sldMk cId="3435109758" sldId="269"/>
        </pc:sldMkLst>
        <pc:spChg chg="mod">
          <ac:chgData name="Anders Wikberg" userId="S::anders.wikberg@sanoma.com::72058f4e-22c7-459b-b413-d3a11f84bf1d" providerId="AD" clId="Web-{868A451B-C6E0-4AAD-EB1B-67F6404EB57C}" dt="2019-01-30T13:32:39.106" v="46" actId="20577"/>
          <ac:spMkLst>
            <pc:docMk/>
            <pc:sldMk cId="3435109758" sldId="26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42.997" v="49" actId="20577"/>
        <pc:sldMkLst>
          <pc:docMk/>
          <pc:sldMk cId="4140013131" sldId="270"/>
        </pc:sldMkLst>
        <pc:spChg chg="mod">
          <ac:chgData name="Anders Wikberg" userId="S::anders.wikberg@sanoma.com::72058f4e-22c7-459b-b413-d3a11f84bf1d" providerId="AD" clId="Web-{868A451B-C6E0-4AAD-EB1B-67F6404EB57C}" dt="2019-01-30T13:32:42.997" v="49" actId="20577"/>
          <ac:spMkLst>
            <pc:docMk/>
            <pc:sldMk cId="4140013131" sldId="27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48.434" v="52" actId="20577"/>
        <pc:sldMkLst>
          <pc:docMk/>
          <pc:sldMk cId="2438948747" sldId="271"/>
        </pc:sldMkLst>
        <pc:spChg chg="mod">
          <ac:chgData name="Anders Wikberg" userId="S::anders.wikberg@sanoma.com::72058f4e-22c7-459b-b413-d3a11f84bf1d" providerId="AD" clId="Web-{868A451B-C6E0-4AAD-EB1B-67F6404EB57C}" dt="2019-01-30T13:32:48.434" v="52" actId="20577"/>
          <ac:spMkLst>
            <pc:docMk/>
            <pc:sldMk cId="2438948747" sldId="27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53.028" v="55" actId="20577"/>
        <pc:sldMkLst>
          <pc:docMk/>
          <pc:sldMk cId="3123009164" sldId="272"/>
        </pc:sldMkLst>
        <pc:spChg chg="mod">
          <ac:chgData name="Anders Wikberg" userId="S::anders.wikberg@sanoma.com::72058f4e-22c7-459b-b413-d3a11f84bf1d" providerId="AD" clId="Web-{868A451B-C6E0-4AAD-EB1B-67F6404EB57C}" dt="2019-01-30T13:32:53.028" v="55" actId="20577"/>
          <ac:spMkLst>
            <pc:docMk/>
            <pc:sldMk cId="3123009164" sldId="27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00.715" v="58" actId="20577"/>
        <pc:sldMkLst>
          <pc:docMk/>
          <pc:sldMk cId="3973115274" sldId="273"/>
        </pc:sldMkLst>
        <pc:spChg chg="mod">
          <ac:chgData name="Anders Wikberg" userId="S::anders.wikberg@sanoma.com::72058f4e-22c7-459b-b413-d3a11f84bf1d" providerId="AD" clId="Web-{868A451B-C6E0-4AAD-EB1B-67F6404EB57C}" dt="2019-01-30T13:33:00.715" v="58" actId="20577"/>
          <ac:spMkLst>
            <pc:docMk/>
            <pc:sldMk cId="3973115274" sldId="27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10.450" v="61" actId="20577"/>
        <pc:sldMkLst>
          <pc:docMk/>
          <pc:sldMk cId="2661795687" sldId="274"/>
        </pc:sldMkLst>
        <pc:spChg chg="mod">
          <ac:chgData name="Anders Wikberg" userId="S::anders.wikberg@sanoma.com::72058f4e-22c7-459b-b413-d3a11f84bf1d" providerId="AD" clId="Web-{868A451B-C6E0-4AAD-EB1B-67F6404EB57C}" dt="2019-01-30T13:33:10.450" v="61" actId="20577"/>
          <ac:spMkLst>
            <pc:docMk/>
            <pc:sldMk cId="2661795687" sldId="27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20.997" v="67" actId="20577"/>
        <pc:sldMkLst>
          <pc:docMk/>
          <pc:sldMk cId="1500367974" sldId="275"/>
        </pc:sldMkLst>
        <pc:spChg chg="mod">
          <ac:chgData name="Anders Wikberg" userId="S::anders.wikberg@sanoma.com::72058f4e-22c7-459b-b413-d3a11f84bf1d" providerId="AD" clId="Web-{868A451B-C6E0-4AAD-EB1B-67F6404EB57C}" dt="2019-01-30T13:33:20.997" v="67" actId="20577"/>
          <ac:spMkLst>
            <pc:docMk/>
            <pc:sldMk cId="1500367974" sldId="27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54.153" v="82" actId="20577"/>
        <pc:sldMkLst>
          <pc:docMk/>
          <pc:sldMk cId="2607068604" sldId="278"/>
        </pc:sldMkLst>
        <pc:spChg chg="mod">
          <ac:chgData name="Anders Wikberg" userId="S::anders.wikberg@sanoma.com::72058f4e-22c7-459b-b413-d3a11f84bf1d" providerId="AD" clId="Web-{868A451B-C6E0-4AAD-EB1B-67F6404EB57C}" dt="2019-01-30T13:33:54.153" v="82" actId="20577"/>
          <ac:spMkLst>
            <pc:docMk/>
            <pc:sldMk cId="2607068604" sldId="27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29.872" v="70" actId="20577"/>
        <pc:sldMkLst>
          <pc:docMk/>
          <pc:sldMk cId="1444409284" sldId="279"/>
        </pc:sldMkLst>
        <pc:spChg chg="mod">
          <ac:chgData name="Anders Wikberg" userId="S::anders.wikberg@sanoma.com::72058f4e-22c7-459b-b413-d3a11f84bf1d" providerId="AD" clId="Web-{868A451B-C6E0-4AAD-EB1B-67F6404EB57C}" dt="2019-01-30T13:33:29.872" v="70" actId="20577"/>
          <ac:spMkLst>
            <pc:docMk/>
            <pc:sldMk cId="1444409284" sldId="27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33.981" v="73" actId="20577"/>
        <pc:sldMkLst>
          <pc:docMk/>
          <pc:sldMk cId="3742874782" sldId="280"/>
        </pc:sldMkLst>
        <pc:spChg chg="mod">
          <ac:chgData name="Anders Wikberg" userId="S::anders.wikberg@sanoma.com::72058f4e-22c7-459b-b413-d3a11f84bf1d" providerId="AD" clId="Web-{868A451B-C6E0-4AAD-EB1B-67F6404EB57C}" dt="2019-01-30T13:33:33.981" v="73" actId="20577"/>
          <ac:spMkLst>
            <pc:docMk/>
            <pc:sldMk cId="3742874782" sldId="28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39.075" v="76" actId="20577"/>
        <pc:sldMkLst>
          <pc:docMk/>
          <pc:sldMk cId="423857038" sldId="281"/>
        </pc:sldMkLst>
        <pc:spChg chg="mod">
          <ac:chgData name="Anders Wikberg" userId="S::anders.wikberg@sanoma.com::72058f4e-22c7-459b-b413-d3a11f84bf1d" providerId="AD" clId="Web-{868A451B-C6E0-4AAD-EB1B-67F6404EB57C}" dt="2019-01-30T13:33:39.075" v="76" actId="20577"/>
          <ac:spMkLst>
            <pc:docMk/>
            <pc:sldMk cId="423857038" sldId="28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49.637" v="79" actId="20577"/>
        <pc:sldMkLst>
          <pc:docMk/>
          <pc:sldMk cId="3380568845" sldId="282"/>
        </pc:sldMkLst>
        <pc:spChg chg="mod">
          <ac:chgData name="Anders Wikberg" userId="S::anders.wikberg@sanoma.com::72058f4e-22c7-459b-b413-d3a11f84bf1d" providerId="AD" clId="Web-{868A451B-C6E0-4AAD-EB1B-67F6404EB57C}" dt="2019-01-30T13:33:49.637" v="79" actId="20577"/>
          <ac:spMkLst>
            <pc:docMk/>
            <pc:sldMk cId="3380568845" sldId="28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3:58.778" v="85" actId="20577"/>
        <pc:sldMkLst>
          <pc:docMk/>
          <pc:sldMk cId="1862344873" sldId="283"/>
        </pc:sldMkLst>
        <pc:spChg chg="mod">
          <ac:chgData name="Anders Wikberg" userId="S::anders.wikberg@sanoma.com::72058f4e-22c7-459b-b413-d3a11f84bf1d" providerId="AD" clId="Web-{868A451B-C6E0-4AAD-EB1B-67F6404EB57C}" dt="2019-01-30T13:33:58.778" v="85" actId="20577"/>
          <ac:spMkLst>
            <pc:docMk/>
            <pc:sldMk cId="1862344873" sldId="28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4:03.872" v="88" actId="20577"/>
        <pc:sldMkLst>
          <pc:docMk/>
          <pc:sldMk cId="2665384607" sldId="284"/>
        </pc:sldMkLst>
        <pc:spChg chg="mod">
          <ac:chgData name="Anders Wikberg" userId="S::anders.wikberg@sanoma.com::72058f4e-22c7-459b-b413-d3a11f84bf1d" providerId="AD" clId="Web-{868A451B-C6E0-4AAD-EB1B-67F6404EB57C}" dt="2019-01-30T13:34:03.872" v="88" actId="20577"/>
          <ac:spMkLst>
            <pc:docMk/>
            <pc:sldMk cId="2665384607" sldId="28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4:17.981" v="94" actId="20577"/>
        <pc:sldMkLst>
          <pc:docMk/>
          <pc:sldMk cId="344963970" sldId="285"/>
        </pc:sldMkLst>
        <pc:spChg chg="mod">
          <ac:chgData name="Anders Wikberg" userId="S::anders.wikberg@sanoma.com::72058f4e-22c7-459b-b413-d3a11f84bf1d" providerId="AD" clId="Web-{868A451B-C6E0-4AAD-EB1B-67F6404EB57C}" dt="2019-01-30T13:34:17.981" v="94" actId="20577"/>
          <ac:spMkLst>
            <pc:docMk/>
            <pc:sldMk cId="344963970" sldId="28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4:23.903" v="97" actId="20577"/>
        <pc:sldMkLst>
          <pc:docMk/>
          <pc:sldMk cId="2978585668" sldId="286"/>
        </pc:sldMkLst>
        <pc:spChg chg="mod">
          <ac:chgData name="Anders Wikberg" userId="S::anders.wikberg@sanoma.com::72058f4e-22c7-459b-b413-d3a11f84bf1d" providerId="AD" clId="Web-{868A451B-C6E0-4AAD-EB1B-67F6404EB57C}" dt="2019-01-30T13:34:23.903" v="97" actId="20577"/>
          <ac:spMkLst>
            <pc:docMk/>
            <pc:sldMk cId="2978585668" sldId="28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4:32.450" v="100" actId="20577"/>
        <pc:sldMkLst>
          <pc:docMk/>
          <pc:sldMk cId="2025803336" sldId="287"/>
        </pc:sldMkLst>
        <pc:spChg chg="mod">
          <ac:chgData name="Anders Wikberg" userId="S::anders.wikberg@sanoma.com::72058f4e-22c7-459b-b413-d3a11f84bf1d" providerId="AD" clId="Web-{868A451B-C6E0-4AAD-EB1B-67F6404EB57C}" dt="2019-01-30T13:34:32.450" v="100" actId="20577"/>
          <ac:spMkLst>
            <pc:docMk/>
            <pc:sldMk cId="2025803336" sldId="28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4:37.153" v="103" actId="20577"/>
        <pc:sldMkLst>
          <pc:docMk/>
          <pc:sldMk cId="639377607" sldId="288"/>
        </pc:sldMkLst>
        <pc:spChg chg="mod">
          <ac:chgData name="Anders Wikberg" userId="S::anders.wikberg@sanoma.com::72058f4e-22c7-459b-b413-d3a11f84bf1d" providerId="AD" clId="Web-{868A451B-C6E0-4AAD-EB1B-67F6404EB57C}" dt="2019-01-30T13:34:37.153" v="103" actId="20577"/>
          <ac:spMkLst>
            <pc:docMk/>
            <pc:sldMk cId="639377607" sldId="28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4:44.903" v="106" actId="20577"/>
        <pc:sldMkLst>
          <pc:docMk/>
          <pc:sldMk cId="3785952142" sldId="289"/>
        </pc:sldMkLst>
        <pc:spChg chg="mod">
          <ac:chgData name="Anders Wikberg" userId="S::anders.wikberg@sanoma.com::72058f4e-22c7-459b-b413-d3a11f84bf1d" providerId="AD" clId="Web-{868A451B-C6E0-4AAD-EB1B-67F6404EB57C}" dt="2019-01-30T13:34:44.903" v="106" actId="20577"/>
          <ac:spMkLst>
            <pc:docMk/>
            <pc:sldMk cId="3785952142" sldId="28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4:52.497" v="109" actId="20577"/>
        <pc:sldMkLst>
          <pc:docMk/>
          <pc:sldMk cId="2510396095" sldId="290"/>
        </pc:sldMkLst>
        <pc:spChg chg="mod">
          <ac:chgData name="Anders Wikberg" userId="S::anders.wikberg@sanoma.com::72058f4e-22c7-459b-b413-d3a11f84bf1d" providerId="AD" clId="Web-{868A451B-C6E0-4AAD-EB1B-67F6404EB57C}" dt="2019-01-30T13:34:52.497" v="109" actId="20577"/>
          <ac:spMkLst>
            <pc:docMk/>
            <pc:sldMk cId="2510396095" sldId="29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4:56.950" v="112" actId="20577"/>
        <pc:sldMkLst>
          <pc:docMk/>
          <pc:sldMk cId="2992236438" sldId="291"/>
        </pc:sldMkLst>
        <pc:spChg chg="mod">
          <ac:chgData name="Anders Wikberg" userId="S::anders.wikberg@sanoma.com::72058f4e-22c7-459b-b413-d3a11f84bf1d" providerId="AD" clId="Web-{868A451B-C6E0-4AAD-EB1B-67F6404EB57C}" dt="2019-01-30T13:34:56.950" v="112" actId="20577"/>
          <ac:spMkLst>
            <pc:docMk/>
            <pc:sldMk cId="2992236438" sldId="29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5:01.356" v="115" actId="20577"/>
        <pc:sldMkLst>
          <pc:docMk/>
          <pc:sldMk cId="798126318" sldId="292"/>
        </pc:sldMkLst>
        <pc:spChg chg="mod">
          <ac:chgData name="Anders Wikberg" userId="S::anders.wikberg@sanoma.com::72058f4e-22c7-459b-b413-d3a11f84bf1d" providerId="AD" clId="Web-{868A451B-C6E0-4AAD-EB1B-67F6404EB57C}" dt="2019-01-30T13:35:01.356" v="115" actId="20577"/>
          <ac:spMkLst>
            <pc:docMk/>
            <pc:sldMk cId="798126318" sldId="29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5:12.637" v="121" actId="20577"/>
        <pc:sldMkLst>
          <pc:docMk/>
          <pc:sldMk cId="400616707" sldId="293"/>
        </pc:sldMkLst>
        <pc:spChg chg="mod">
          <ac:chgData name="Anders Wikberg" userId="S::anders.wikberg@sanoma.com::72058f4e-22c7-459b-b413-d3a11f84bf1d" providerId="AD" clId="Web-{868A451B-C6E0-4AAD-EB1B-67F6404EB57C}" dt="2019-01-30T13:35:12.637" v="121" actId="20577"/>
          <ac:spMkLst>
            <pc:docMk/>
            <pc:sldMk cId="400616707" sldId="29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5:21.872" v="124" actId="20577"/>
        <pc:sldMkLst>
          <pc:docMk/>
          <pc:sldMk cId="2907380522" sldId="294"/>
        </pc:sldMkLst>
        <pc:spChg chg="mod">
          <ac:chgData name="Anders Wikberg" userId="S::anders.wikberg@sanoma.com::72058f4e-22c7-459b-b413-d3a11f84bf1d" providerId="AD" clId="Web-{868A451B-C6E0-4AAD-EB1B-67F6404EB57C}" dt="2019-01-30T13:35:21.872" v="124" actId="20577"/>
          <ac:spMkLst>
            <pc:docMk/>
            <pc:sldMk cId="2907380522" sldId="29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5:07.622" v="118" actId="20577"/>
        <pc:sldMkLst>
          <pc:docMk/>
          <pc:sldMk cId="354671301" sldId="295"/>
        </pc:sldMkLst>
        <pc:spChg chg="mod">
          <ac:chgData name="Anders Wikberg" userId="S::anders.wikberg@sanoma.com::72058f4e-22c7-459b-b413-d3a11f84bf1d" providerId="AD" clId="Web-{868A451B-C6E0-4AAD-EB1B-67F6404EB57C}" dt="2019-01-30T13:35:07.622" v="118" actId="20577"/>
          <ac:spMkLst>
            <pc:docMk/>
            <pc:sldMk cId="354671301" sldId="29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5:27.809" v="127" actId="20577"/>
        <pc:sldMkLst>
          <pc:docMk/>
          <pc:sldMk cId="1724087344" sldId="296"/>
        </pc:sldMkLst>
        <pc:spChg chg="mod">
          <ac:chgData name="Anders Wikberg" userId="S::anders.wikberg@sanoma.com::72058f4e-22c7-459b-b413-d3a11f84bf1d" providerId="AD" clId="Web-{868A451B-C6E0-4AAD-EB1B-67F6404EB57C}" dt="2019-01-30T13:35:27.809" v="127" actId="20577"/>
          <ac:spMkLst>
            <pc:docMk/>
            <pc:sldMk cId="1724087344" sldId="29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5:34.106" v="130" actId="20577"/>
        <pc:sldMkLst>
          <pc:docMk/>
          <pc:sldMk cId="185882812" sldId="297"/>
        </pc:sldMkLst>
        <pc:spChg chg="mod">
          <ac:chgData name="Anders Wikberg" userId="S::anders.wikberg@sanoma.com::72058f4e-22c7-459b-b413-d3a11f84bf1d" providerId="AD" clId="Web-{868A451B-C6E0-4AAD-EB1B-67F6404EB57C}" dt="2019-01-30T13:35:34.106" v="130" actId="20577"/>
          <ac:spMkLst>
            <pc:docMk/>
            <pc:sldMk cId="185882812" sldId="29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5:41.637" v="133" actId="20577"/>
        <pc:sldMkLst>
          <pc:docMk/>
          <pc:sldMk cId="4044028832" sldId="298"/>
        </pc:sldMkLst>
        <pc:spChg chg="mod">
          <ac:chgData name="Anders Wikberg" userId="S::anders.wikberg@sanoma.com::72058f4e-22c7-459b-b413-d3a11f84bf1d" providerId="AD" clId="Web-{868A451B-C6E0-4AAD-EB1B-67F6404EB57C}" dt="2019-01-30T13:35:41.637" v="133" actId="20577"/>
          <ac:spMkLst>
            <pc:docMk/>
            <pc:sldMk cId="4044028832" sldId="29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5:49.231" v="138" actId="20577"/>
        <pc:sldMkLst>
          <pc:docMk/>
          <pc:sldMk cId="4161424337" sldId="299"/>
        </pc:sldMkLst>
        <pc:spChg chg="mod">
          <ac:chgData name="Anders Wikberg" userId="S::anders.wikberg@sanoma.com::72058f4e-22c7-459b-b413-d3a11f84bf1d" providerId="AD" clId="Web-{868A451B-C6E0-4AAD-EB1B-67F6404EB57C}" dt="2019-01-30T13:35:49.231" v="138" actId="20577"/>
          <ac:spMkLst>
            <pc:docMk/>
            <pc:sldMk cId="4161424337" sldId="29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5:53.293" v="141" actId="20577"/>
        <pc:sldMkLst>
          <pc:docMk/>
          <pc:sldMk cId="433335611" sldId="300"/>
        </pc:sldMkLst>
        <pc:spChg chg="mod">
          <ac:chgData name="Anders Wikberg" userId="S::anders.wikberg@sanoma.com::72058f4e-22c7-459b-b413-d3a11f84bf1d" providerId="AD" clId="Web-{868A451B-C6E0-4AAD-EB1B-67F6404EB57C}" dt="2019-01-30T13:35:53.293" v="141" actId="20577"/>
          <ac:spMkLst>
            <pc:docMk/>
            <pc:sldMk cId="433335611" sldId="30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6:10.746" v="147" actId="20577"/>
        <pc:sldMkLst>
          <pc:docMk/>
          <pc:sldMk cId="845231158" sldId="301"/>
        </pc:sldMkLst>
        <pc:spChg chg="mod">
          <ac:chgData name="Anders Wikberg" userId="S::anders.wikberg@sanoma.com::72058f4e-22c7-459b-b413-d3a11f84bf1d" providerId="AD" clId="Web-{868A451B-C6E0-4AAD-EB1B-67F6404EB57C}" dt="2019-01-30T13:36:10.746" v="147" actId="20577"/>
          <ac:spMkLst>
            <pc:docMk/>
            <pc:sldMk cId="845231158" sldId="30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6:19.450" v="153" actId="20577"/>
        <pc:sldMkLst>
          <pc:docMk/>
          <pc:sldMk cId="79890519" sldId="302"/>
        </pc:sldMkLst>
        <pc:spChg chg="mod">
          <ac:chgData name="Anders Wikberg" userId="S::anders.wikberg@sanoma.com::72058f4e-22c7-459b-b413-d3a11f84bf1d" providerId="AD" clId="Web-{868A451B-C6E0-4AAD-EB1B-67F6404EB57C}" dt="2019-01-30T13:36:19.450" v="153" actId="20577"/>
          <ac:spMkLst>
            <pc:docMk/>
            <pc:sldMk cId="79890519" sldId="30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6:24.403" v="156" actId="20577"/>
        <pc:sldMkLst>
          <pc:docMk/>
          <pc:sldMk cId="2746466489" sldId="303"/>
        </pc:sldMkLst>
        <pc:spChg chg="mod">
          <ac:chgData name="Anders Wikberg" userId="S::anders.wikberg@sanoma.com::72058f4e-22c7-459b-b413-d3a11f84bf1d" providerId="AD" clId="Web-{868A451B-C6E0-4AAD-EB1B-67F6404EB57C}" dt="2019-01-30T13:36:24.403" v="156" actId="20577"/>
          <ac:spMkLst>
            <pc:docMk/>
            <pc:sldMk cId="2746466489" sldId="30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6:30.700" v="159" actId="20577"/>
        <pc:sldMkLst>
          <pc:docMk/>
          <pc:sldMk cId="2434616547" sldId="304"/>
        </pc:sldMkLst>
        <pc:spChg chg="mod">
          <ac:chgData name="Anders Wikberg" userId="S::anders.wikberg@sanoma.com::72058f4e-22c7-459b-b413-d3a11f84bf1d" providerId="AD" clId="Web-{868A451B-C6E0-4AAD-EB1B-67F6404EB57C}" dt="2019-01-30T13:36:30.700" v="159" actId="20577"/>
          <ac:spMkLst>
            <pc:docMk/>
            <pc:sldMk cId="2434616547" sldId="30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6:44.653" v="166" actId="20577"/>
        <pc:sldMkLst>
          <pc:docMk/>
          <pc:sldMk cId="2267317873" sldId="305"/>
        </pc:sldMkLst>
        <pc:spChg chg="mod">
          <ac:chgData name="Anders Wikberg" userId="S::anders.wikberg@sanoma.com::72058f4e-22c7-459b-b413-d3a11f84bf1d" providerId="AD" clId="Web-{868A451B-C6E0-4AAD-EB1B-67F6404EB57C}" dt="2019-01-30T13:36:44.653" v="166" actId="20577"/>
          <ac:spMkLst>
            <pc:docMk/>
            <pc:sldMk cId="2267317873" sldId="30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6:48.746" v="171" actId="20577"/>
        <pc:sldMkLst>
          <pc:docMk/>
          <pc:sldMk cId="238571364" sldId="306"/>
        </pc:sldMkLst>
        <pc:spChg chg="mod">
          <ac:chgData name="Anders Wikberg" userId="S::anders.wikberg@sanoma.com::72058f4e-22c7-459b-b413-d3a11f84bf1d" providerId="AD" clId="Web-{868A451B-C6E0-4AAD-EB1B-67F6404EB57C}" dt="2019-01-30T13:36:48.746" v="171" actId="20577"/>
          <ac:spMkLst>
            <pc:docMk/>
            <pc:sldMk cId="238571364" sldId="30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6:53.324" v="174" actId="20577"/>
        <pc:sldMkLst>
          <pc:docMk/>
          <pc:sldMk cId="2063928040" sldId="307"/>
        </pc:sldMkLst>
        <pc:spChg chg="mod">
          <ac:chgData name="Anders Wikberg" userId="S::anders.wikberg@sanoma.com::72058f4e-22c7-459b-b413-d3a11f84bf1d" providerId="AD" clId="Web-{868A451B-C6E0-4AAD-EB1B-67F6404EB57C}" dt="2019-01-30T13:36:53.324" v="174" actId="20577"/>
          <ac:spMkLst>
            <pc:docMk/>
            <pc:sldMk cId="2063928040" sldId="30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7:15.199" v="189" actId="20577"/>
        <pc:sldMkLst>
          <pc:docMk/>
          <pc:sldMk cId="783501812" sldId="308"/>
        </pc:sldMkLst>
        <pc:spChg chg="mod">
          <ac:chgData name="Anders Wikberg" userId="S::anders.wikberg@sanoma.com::72058f4e-22c7-459b-b413-d3a11f84bf1d" providerId="AD" clId="Web-{868A451B-C6E0-4AAD-EB1B-67F6404EB57C}" dt="2019-01-30T13:37:15.199" v="189" actId="20577"/>
          <ac:spMkLst>
            <pc:docMk/>
            <pc:sldMk cId="783501812" sldId="30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7:21.199" v="194" actId="20577"/>
        <pc:sldMkLst>
          <pc:docMk/>
          <pc:sldMk cId="727287220" sldId="309"/>
        </pc:sldMkLst>
        <pc:spChg chg="mod">
          <ac:chgData name="Anders Wikberg" userId="S::anders.wikberg@sanoma.com::72058f4e-22c7-459b-b413-d3a11f84bf1d" providerId="AD" clId="Web-{868A451B-C6E0-4AAD-EB1B-67F6404EB57C}" dt="2019-01-30T13:37:21.199" v="194" actId="20577"/>
          <ac:spMkLst>
            <pc:docMk/>
            <pc:sldMk cId="727287220" sldId="30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7:25.871" v="197" actId="20577"/>
        <pc:sldMkLst>
          <pc:docMk/>
          <pc:sldMk cId="4011459215" sldId="310"/>
        </pc:sldMkLst>
        <pc:spChg chg="mod">
          <ac:chgData name="Anders Wikberg" userId="S::anders.wikberg@sanoma.com::72058f4e-22c7-459b-b413-d3a11f84bf1d" providerId="AD" clId="Web-{868A451B-C6E0-4AAD-EB1B-67F6404EB57C}" dt="2019-01-30T13:37:25.871" v="197" actId="20577"/>
          <ac:spMkLst>
            <pc:docMk/>
            <pc:sldMk cId="4011459215" sldId="31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7:31.340" v="200" actId="20577"/>
        <pc:sldMkLst>
          <pc:docMk/>
          <pc:sldMk cId="1671330319" sldId="311"/>
        </pc:sldMkLst>
        <pc:spChg chg="mod">
          <ac:chgData name="Anders Wikberg" userId="S::anders.wikberg@sanoma.com::72058f4e-22c7-459b-b413-d3a11f84bf1d" providerId="AD" clId="Web-{868A451B-C6E0-4AAD-EB1B-67F6404EB57C}" dt="2019-01-30T13:37:31.340" v="200" actId="20577"/>
          <ac:spMkLst>
            <pc:docMk/>
            <pc:sldMk cId="1671330319" sldId="31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7:36.903" v="203" actId="20577"/>
        <pc:sldMkLst>
          <pc:docMk/>
          <pc:sldMk cId="1691308699" sldId="312"/>
        </pc:sldMkLst>
        <pc:spChg chg="mod">
          <ac:chgData name="Anders Wikberg" userId="S::anders.wikberg@sanoma.com::72058f4e-22c7-459b-b413-d3a11f84bf1d" providerId="AD" clId="Web-{868A451B-C6E0-4AAD-EB1B-67F6404EB57C}" dt="2019-01-30T13:37:36.903" v="203" actId="20577"/>
          <ac:spMkLst>
            <pc:docMk/>
            <pc:sldMk cId="1691308699" sldId="31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7:45.199" v="206" actId="20577"/>
        <pc:sldMkLst>
          <pc:docMk/>
          <pc:sldMk cId="1481760653" sldId="313"/>
        </pc:sldMkLst>
        <pc:spChg chg="mod">
          <ac:chgData name="Anders Wikberg" userId="S::anders.wikberg@sanoma.com::72058f4e-22c7-459b-b413-d3a11f84bf1d" providerId="AD" clId="Web-{868A451B-C6E0-4AAD-EB1B-67F6404EB57C}" dt="2019-01-30T13:37:45.199" v="206" actId="20577"/>
          <ac:spMkLst>
            <pc:docMk/>
            <pc:sldMk cId="1481760653" sldId="31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7:48.949" v="209" actId="20577"/>
        <pc:sldMkLst>
          <pc:docMk/>
          <pc:sldMk cId="3678880439" sldId="314"/>
        </pc:sldMkLst>
        <pc:spChg chg="mod">
          <ac:chgData name="Anders Wikberg" userId="S::anders.wikberg@sanoma.com::72058f4e-22c7-459b-b413-d3a11f84bf1d" providerId="AD" clId="Web-{868A451B-C6E0-4AAD-EB1B-67F6404EB57C}" dt="2019-01-30T13:37:48.949" v="209" actId="20577"/>
          <ac:spMkLst>
            <pc:docMk/>
            <pc:sldMk cId="3678880439" sldId="31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8:03.090" v="216" actId="20577"/>
        <pc:sldMkLst>
          <pc:docMk/>
          <pc:sldMk cId="649323385" sldId="315"/>
        </pc:sldMkLst>
        <pc:spChg chg="mod">
          <ac:chgData name="Anders Wikberg" userId="S::anders.wikberg@sanoma.com::72058f4e-22c7-459b-b413-d3a11f84bf1d" providerId="AD" clId="Web-{868A451B-C6E0-4AAD-EB1B-67F6404EB57C}" dt="2019-01-30T13:38:03.090" v="216" actId="20577"/>
          <ac:spMkLst>
            <pc:docMk/>
            <pc:sldMk cId="649323385" sldId="31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7:58.215" v="212" actId="20577"/>
        <pc:sldMkLst>
          <pc:docMk/>
          <pc:sldMk cId="3082384249" sldId="316"/>
        </pc:sldMkLst>
        <pc:spChg chg="mod">
          <ac:chgData name="Anders Wikberg" userId="S::anders.wikberg@sanoma.com::72058f4e-22c7-459b-b413-d3a11f84bf1d" providerId="AD" clId="Web-{868A451B-C6E0-4AAD-EB1B-67F6404EB57C}" dt="2019-01-30T13:37:58.215" v="212" actId="20577"/>
          <ac:spMkLst>
            <pc:docMk/>
            <pc:sldMk cId="3082384249" sldId="31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8:07.528" v="219" actId="20577"/>
        <pc:sldMkLst>
          <pc:docMk/>
          <pc:sldMk cId="3851464456" sldId="317"/>
        </pc:sldMkLst>
        <pc:spChg chg="mod">
          <ac:chgData name="Anders Wikberg" userId="S::anders.wikberg@sanoma.com::72058f4e-22c7-459b-b413-d3a11f84bf1d" providerId="AD" clId="Web-{868A451B-C6E0-4AAD-EB1B-67F6404EB57C}" dt="2019-01-30T13:38:07.528" v="219" actId="20577"/>
          <ac:spMkLst>
            <pc:docMk/>
            <pc:sldMk cId="3851464456" sldId="31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8:20.309" v="225" actId="20577"/>
        <pc:sldMkLst>
          <pc:docMk/>
          <pc:sldMk cId="197772733" sldId="318"/>
        </pc:sldMkLst>
        <pc:spChg chg="mod">
          <ac:chgData name="Anders Wikberg" userId="S::anders.wikberg@sanoma.com::72058f4e-22c7-459b-b413-d3a11f84bf1d" providerId="AD" clId="Web-{868A451B-C6E0-4AAD-EB1B-67F6404EB57C}" dt="2019-01-30T13:38:20.309" v="225" actId="20577"/>
          <ac:spMkLst>
            <pc:docMk/>
            <pc:sldMk cId="197772733" sldId="31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8:24.121" v="228" actId="20577"/>
        <pc:sldMkLst>
          <pc:docMk/>
          <pc:sldMk cId="1511684827" sldId="319"/>
        </pc:sldMkLst>
        <pc:spChg chg="mod">
          <ac:chgData name="Anders Wikberg" userId="S::anders.wikberg@sanoma.com::72058f4e-22c7-459b-b413-d3a11f84bf1d" providerId="AD" clId="Web-{868A451B-C6E0-4AAD-EB1B-67F6404EB57C}" dt="2019-01-30T13:38:24.121" v="228" actId="20577"/>
          <ac:spMkLst>
            <pc:docMk/>
            <pc:sldMk cId="1511684827" sldId="31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8:31.246" v="231" actId="20577"/>
        <pc:sldMkLst>
          <pc:docMk/>
          <pc:sldMk cId="3666057906" sldId="320"/>
        </pc:sldMkLst>
        <pc:spChg chg="mod">
          <ac:chgData name="Anders Wikberg" userId="S::anders.wikberg@sanoma.com::72058f4e-22c7-459b-b413-d3a11f84bf1d" providerId="AD" clId="Web-{868A451B-C6E0-4AAD-EB1B-67F6404EB57C}" dt="2019-01-30T13:38:31.246" v="231" actId="20577"/>
          <ac:spMkLst>
            <pc:docMk/>
            <pc:sldMk cId="3666057906" sldId="32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8:37.387" v="233" actId="20577"/>
        <pc:sldMkLst>
          <pc:docMk/>
          <pc:sldMk cId="3651481810" sldId="321"/>
        </pc:sldMkLst>
        <pc:spChg chg="mod">
          <ac:chgData name="Anders Wikberg" userId="S::anders.wikberg@sanoma.com::72058f4e-22c7-459b-b413-d3a11f84bf1d" providerId="AD" clId="Web-{868A451B-C6E0-4AAD-EB1B-67F6404EB57C}" dt="2019-01-30T13:38:37.387" v="233" actId="20577"/>
          <ac:spMkLst>
            <pc:docMk/>
            <pc:sldMk cId="3651481810" sldId="32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8:44.840" v="238" actId="20577"/>
        <pc:sldMkLst>
          <pc:docMk/>
          <pc:sldMk cId="998291585" sldId="322"/>
        </pc:sldMkLst>
        <pc:spChg chg="mod">
          <ac:chgData name="Anders Wikberg" userId="S::anders.wikberg@sanoma.com::72058f4e-22c7-459b-b413-d3a11f84bf1d" providerId="AD" clId="Web-{868A451B-C6E0-4AAD-EB1B-67F6404EB57C}" dt="2019-01-30T13:38:44.840" v="238" actId="20577"/>
          <ac:spMkLst>
            <pc:docMk/>
            <pc:sldMk cId="998291585" sldId="32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8:50.012" v="242" actId="20577"/>
        <pc:sldMkLst>
          <pc:docMk/>
          <pc:sldMk cId="3624922214" sldId="323"/>
        </pc:sldMkLst>
        <pc:spChg chg="mod">
          <ac:chgData name="Anders Wikberg" userId="S::anders.wikberg@sanoma.com::72058f4e-22c7-459b-b413-d3a11f84bf1d" providerId="AD" clId="Web-{868A451B-C6E0-4AAD-EB1B-67F6404EB57C}" dt="2019-01-30T13:38:50.012" v="242" actId="20577"/>
          <ac:spMkLst>
            <pc:docMk/>
            <pc:sldMk cId="3624922214" sldId="32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9:05.418" v="245" actId="20577"/>
        <pc:sldMkLst>
          <pc:docMk/>
          <pc:sldMk cId="103970917" sldId="324"/>
        </pc:sldMkLst>
        <pc:spChg chg="mod">
          <ac:chgData name="Anders Wikberg" userId="S::anders.wikberg@sanoma.com::72058f4e-22c7-459b-b413-d3a11f84bf1d" providerId="AD" clId="Web-{868A451B-C6E0-4AAD-EB1B-67F6404EB57C}" dt="2019-01-30T13:39:05.418" v="245" actId="20577"/>
          <ac:spMkLst>
            <pc:docMk/>
            <pc:sldMk cId="103970917" sldId="32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9:17.465" v="248" actId="20577"/>
        <pc:sldMkLst>
          <pc:docMk/>
          <pc:sldMk cId="1208986128" sldId="325"/>
        </pc:sldMkLst>
        <pc:spChg chg="mod">
          <ac:chgData name="Anders Wikberg" userId="S::anders.wikberg@sanoma.com::72058f4e-22c7-459b-b413-d3a11f84bf1d" providerId="AD" clId="Web-{868A451B-C6E0-4AAD-EB1B-67F6404EB57C}" dt="2019-01-30T13:39:17.465" v="248" actId="20577"/>
          <ac:spMkLst>
            <pc:docMk/>
            <pc:sldMk cId="1208986128" sldId="32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9:22.637" v="251" actId="20577"/>
        <pc:sldMkLst>
          <pc:docMk/>
          <pc:sldMk cId="2709957389" sldId="326"/>
        </pc:sldMkLst>
        <pc:spChg chg="mod">
          <ac:chgData name="Anders Wikberg" userId="S::anders.wikberg@sanoma.com::72058f4e-22c7-459b-b413-d3a11f84bf1d" providerId="AD" clId="Web-{868A451B-C6E0-4AAD-EB1B-67F6404EB57C}" dt="2019-01-30T13:39:22.637" v="251" actId="20577"/>
          <ac:spMkLst>
            <pc:docMk/>
            <pc:sldMk cId="2709957389" sldId="32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9:28.777" v="254" actId="20577"/>
        <pc:sldMkLst>
          <pc:docMk/>
          <pc:sldMk cId="360603729" sldId="327"/>
        </pc:sldMkLst>
        <pc:spChg chg="mod">
          <ac:chgData name="Anders Wikberg" userId="S::anders.wikberg@sanoma.com::72058f4e-22c7-459b-b413-d3a11f84bf1d" providerId="AD" clId="Web-{868A451B-C6E0-4AAD-EB1B-67F6404EB57C}" dt="2019-01-30T13:39:28.777" v="254" actId="20577"/>
          <ac:spMkLst>
            <pc:docMk/>
            <pc:sldMk cId="360603729" sldId="32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9:33.449" v="257" actId="20577"/>
        <pc:sldMkLst>
          <pc:docMk/>
          <pc:sldMk cId="3611696761" sldId="328"/>
        </pc:sldMkLst>
        <pc:spChg chg="mod">
          <ac:chgData name="Anders Wikberg" userId="S::anders.wikberg@sanoma.com::72058f4e-22c7-459b-b413-d3a11f84bf1d" providerId="AD" clId="Web-{868A451B-C6E0-4AAD-EB1B-67F6404EB57C}" dt="2019-01-30T13:39:33.449" v="257" actId="20577"/>
          <ac:spMkLst>
            <pc:docMk/>
            <pc:sldMk cId="3611696761" sldId="32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9:42.027" v="260" actId="20577"/>
        <pc:sldMkLst>
          <pc:docMk/>
          <pc:sldMk cId="1481611968" sldId="329"/>
        </pc:sldMkLst>
        <pc:spChg chg="mod">
          <ac:chgData name="Anders Wikberg" userId="S::anders.wikberg@sanoma.com::72058f4e-22c7-459b-b413-d3a11f84bf1d" providerId="AD" clId="Web-{868A451B-C6E0-4AAD-EB1B-67F6404EB57C}" dt="2019-01-30T13:39:42.027" v="260" actId="20577"/>
          <ac:spMkLst>
            <pc:docMk/>
            <pc:sldMk cId="1481611968" sldId="32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9:49.465" v="263" actId="20577"/>
        <pc:sldMkLst>
          <pc:docMk/>
          <pc:sldMk cId="3017414303" sldId="330"/>
        </pc:sldMkLst>
        <pc:spChg chg="mod">
          <ac:chgData name="Anders Wikberg" userId="S::anders.wikberg@sanoma.com::72058f4e-22c7-459b-b413-d3a11f84bf1d" providerId="AD" clId="Web-{868A451B-C6E0-4AAD-EB1B-67F6404EB57C}" dt="2019-01-30T13:39:49.465" v="263" actId="20577"/>
          <ac:spMkLst>
            <pc:docMk/>
            <pc:sldMk cId="3017414303" sldId="33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02.324" v="270" actId="20577"/>
        <pc:sldMkLst>
          <pc:docMk/>
          <pc:sldMk cId="928870337" sldId="333"/>
        </pc:sldMkLst>
        <pc:spChg chg="mod">
          <ac:chgData name="Anders Wikberg" userId="S::anders.wikberg@sanoma.com::72058f4e-22c7-459b-b413-d3a11f84bf1d" providerId="AD" clId="Web-{868A451B-C6E0-4AAD-EB1B-67F6404EB57C}" dt="2019-01-30T13:40:02.324" v="270" actId="20577"/>
          <ac:spMkLst>
            <pc:docMk/>
            <pc:sldMk cId="928870337" sldId="33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19.934" v="279" actId="20577"/>
        <pc:sldMkLst>
          <pc:docMk/>
          <pc:sldMk cId="1335051764" sldId="334"/>
        </pc:sldMkLst>
        <pc:spChg chg="mod">
          <ac:chgData name="Anders Wikberg" userId="S::anders.wikberg@sanoma.com::72058f4e-22c7-459b-b413-d3a11f84bf1d" providerId="AD" clId="Web-{868A451B-C6E0-4AAD-EB1B-67F6404EB57C}" dt="2019-01-30T13:40:19.934" v="279" actId="20577"/>
          <ac:spMkLst>
            <pc:docMk/>
            <pc:sldMk cId="1335051764" sldId="33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24.793" v="282" actId="20577"/>
        <pc:sldMkLst>
          <pc:docMk/>
          <pc:sldMk cId="1907821915" sldId="335"/>
        </pc:sldMkLst>
        <pc:spChg chg="mod">
          <ac:chgData name="Anders Wikberg" userId="S::anders.wikberg@sanoma.com::72058f4e-22c7-459b-b413-d3a11f84bf1d" providerId="AD" clId="Web-{868A451B-C6E0-4AAD-EB1B-67F6404EB57C}" dt="2019-01-30T13:40:24.793" v="282" actId="20577"/>
          <ac:spMkLst>
            <pc:docMk/>
            <pc:sldMk cId="1907821915" sldId="33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34.512" v="288" actId="20577"/>
        <pc:sldMkLst>
          <pc:docMk/>
          <pc:sldMk cId="48726435" sldId="336"/>
        </pc:sldMkLst>
        <pc:spChg chg="mod">
          <ac:chgData name="Anders Wikberg" userId="S::anders.wikberg@sanoma.com::72058f4e-22c7-459b-b413-d3a11f84bf1d" providerId="AD" clId="Web-{868A451B-C6E0-4AAD-EB1B-67F6404EB57C}" dt="2019-01-30T13:40:34.512" v="288" actId="20577"/>
          <ac:spMkLst>
            <pc:docMk/>
            <pc:sldMk cId="48726435" sldId="33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29.059" v="285" actId="20577"/>
        <pc:sldMkLst>
          <pc:docMk/>
          <pc:sldMk cId="2716028365" sldId="337"/>
        </pc:sldMkLst>
        <pc:spChg chg="mod">
          <ac:chgData name="Anders Wikberg" userId="S::anders.wikberg@sanoma.com::72058f4e-22c7-459b-b413-d3a11f84bf1d" providerId="AD" clId="Web-{868A451B-C6E0-4AAD-EB1B-67F6404EB57C}" dt="2019-01-30T13:40:29.059" v="285" actId="20577"/>
          <ac:spMkLst>
            <pc:docMk/>
            <pc:sldMk cId="2716028365" sldId="33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41.012" v="291" actId="20577"/>
        <pc:sldMkLst>
          <pc:docMk/>
          <pc:sldMk cId="1404576211" sldId="338"/>
        </pc:sldMkLst>
        <pc:spChg chg="mod">
          <ac:chgData name="Anders Wikberg" userId="S::anders.wikberg@sanoma.com::72058f4e-22c7-459b-b413-d3a11f84bf1d" providerId="AD" clId="Web-{868A451B-C6E0-4AAD-EB1B-67F6404EB57C}" dt="2019-01-30T13:40:41.012" v="291" actId="20577"/>
          <ac:spMkLst>
            <pc:docMk/>
            <pc:sldMk cId="1404576211" sldId="33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47.590" v="294" actId="20577"/>
        <pc:sldMkLst>
          <pc:docMk/>
          <pc:sldMk cId="4045716628" sldId="339"/>
        </pc:sldMkLst>
        <pc:spChg chg="mod">
          <ac:chgData name="Anders Wikberg" userId="S::anders.wikberg@sanoma.com::72058f4e-22c7-459b-b413-d3a11f84bf1d" providerId="AD" clId="Web-{868A451B-C6E0-4AAD-EB1B-67F6404EB57C}" dt="2019-01-30T13:40:47.590" v="294" actId="20577"/>
          <ac:spMkLst>
            <pc:docMk/>
            <pc:sldMk cId="4045716628" sldId="33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54.887" v="296" actId="20577"/>
        <pc:sldMkLst>
          <pc:docMk/>
          <pc:sldMk cId="2978914603" sldId="340"/>
        </pc:sldMkLst>
        <pc:spChg chg="mod">
          <ac:chgData name="Anders Wikberg" userId="S::anders.wikberg@sanoma.com::72058f4e-22c7-459b-b413-d3a11f84bf1d" providerId="AD" clId="Web-{868A451B-C6E0-4AAD-EB1B-67F6404EB57C}" dt="2019-01-30T13:40:54.887" v="296" actId="20577"/>
          <ac:spMkLst>
            <pc:docMk/>
            <pc:sldMk cId="2978914603" sldId="34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1:00.590" v="300" actId="20577"/>
        <pc:sldMkLst>
          <pc:docMk/>
          <pc:sldMk cId="1820638799" sldId="341"/>
        </pc:sldMkLst>
        <pc:spChg chg="mod">
          <ac:chgData name="Anders Wikberg" userId="S::anders.wikberg@sanoma.com::72058f4e-22c7-459b-b413-d3a11f84bf1d" providerId="AD" clId="Web-{868A451B-C6E0-4AAD-EB1B-67F6404EB57C}" dt="2019-01-30T13:41:00.590" v="300" actId="20577"/>
          <ac:spMkLst>
            <pc:docMk/>
            <pc:sldMk cId="1820638799" sldId="34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1:14.762" v="306" actId="20577"/>
        <pc:sldMkLst>
          <pc:docMk/>
          <pc:sldMk cId="2847635999" sldId="342"/>
        </pc:sldMkLst>
        <pc:spChg chg="mod">
          <ac:chgData name="Anders Wikberg" userId="S::anders.wikberg@sanoma.com::72058f4e-22c7-459b-b413-d3a11f84bf1d" providerId="AD" clId="Web-{868A451B-C6E0-4AAD-EB1B-67F6404EB57C}" dt="2019-01-30T13:41:14.762" v="306" actId="20577"/>
          <ac:spMkLst>
            <pc:docMk/>
            <pc:sldMk cId="2847635999" sldId="34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1:09.887" v="303" actId="20577"/>
        <pc:sldMkLst>
          <pc:docMk/>
          <pc:sldMk cId="1146123109" sldId="343"/>
        </pc:sldMkLst>
        <pc:spChg chg="mod">
          <ac:chgData name="Anders Wikberg" userId="S::anders.wikberg@sanoma.com::72058f4e-22c7-459b-b413-d3a11f84bf1d" providerId="AD" clId="Web-{868A451B-C6E0-4AAD-EB1B-67F6404EB57C}" dt="2019-01-30T13:41:09.887" v="303" actId="20577"/>
          <ac:spMkLst>
            <pc:docMk/>
            <pc:sldMk cId="1146123109" sldId="34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1:22.152" v="309" actId="20577"/>
        <pc:sldMkLst>
          <pc:docMk/>
          <pc:sldMk cId="628368815" sldId="344"/>
        </pc:sldMkLst>
        <pc:spChg chg="mod">
          <ac:chgData name="Anders Wikberg" userId="S::anders.wikberg@sanoma.com::72058f4e-22c7-459b-b413-d3a11f84bf1d" providerId="AD" clId="Web-{868A451B-C6E0-4AAD-EB1B-67F6404EB57C}" dt="2019-01-30T13:41:22.152" v="309" actId="20577"/>
          <ac:spMkLst>
            <pc:docMk/>
            <pc:sldMk cId="628368815" sldId="344"/>
            <ac:spMk id="15" creationId="{1D5DDA3A-9224-5B41-934B-73DF7AF8BBF6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1:28.699" v="312" actId="20577"/>
        <pc:sldMkLst>
          <pc:docMk/>
          <pc:sldMk cId="4222605899" sldId="345"/>
        </pc:sldMkLst>
        <pc:spChg chg="mod">
          <ac:chgData name="Anders Wikberg" userId="S::anders.wikberg@sanoma.com::72058f4e-22c7-459b-b413-d3a11f84bf1d" providerId="AD" clId="Web-{868A451B-C6E0-4AAD-EB1B-67F6404EB57C}" dt="2019-01-30T13:41:28.699" v="312" actId="20577"/>
          <ac:spMkLst>
            <pc:docMk/>
            <pc:sldMk cId="4222605899" sldId="34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1:35.777" v="315" actId="20577"/>
        <pc:sldMkLst>
          <pc:docMk/>
          <pc:sldMk cId="3304725698" sldId="346"/>
        </pc:sldMkLst>
        <pc:spChg chg="mod">
          <ac:chgData name="Anders Wikberg" userId="S::anders.wikberg@sanoma.com::72058f4e-22c7-459b-b413-d3a11f84bf1d" providerId="AD" clId="Web-{868A451B-C6E0-4AAD-EB1B-67F6404EB57C}" dt="2019-01-30T13:41:35.777" v="315" actId="20577"/>
          <ac:spMkLst>
            <pc:docMk/>
            <pc:sldMk cId="3304725698" sldId="34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1:41.934" v="318" actId="20577"/>
        <pc:sldMkLst>
          <pc:docMk/>
          <pc:sldMk cId="1132510710" sldId="347"/>
        </pc:sldMkLst>
        <pc:spChg chg="mod">
          <ac:chgData name="Anders Wikberg" userId="S::anders.wikberg@sanoma.com::72058f4e-22c7-459b-b413-d3a11f84bf1d" providerId="AD" clId="Web-{868A451B-C6E0-4AAD-EB1B-67F6404EB57C}" dt="2019-01-30T13:41:41.934" v="318" actId="20577"/>
          <ac:spMkLst>
            <pc:docMk/>
            <pc:sldMk cId="1132510710" sldId="34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1:52.027" v="323" actId="20577"/>
        <pc:sldMkLst>
          <pc:docMk/>
          <pc:sldMk cId="3443070910" sldId="348"/>
        </pc:sldMkLst>
        <pc:spChg chg="mod">
          <ac:chgData name="Anders Wikberg" userId="S::anders.wikberg@sanoma.com::72058f4e-22c7-459b-b413-d3a11f84bf1d" providerId="AD" clId="Web-{868A451B-C6E0-4AAD-EB1B-67F6404EB57C}" dt="2019-01-30T13:41:52.027" v="323" actId="20577"/>
          <ac:spMkLst>
            <pc:docMk/>
            <pc:sldMk cId="3443070910" sldId="34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2:00.668" v="325" actId="20577"/>
        <pc:sldMkLst>
          <pc:docMk/>
          <pc:sldMk cId="2088245015" sldId="349"/>
        </pc:sldMkLst>
        <pc:spChg chg="mod">
          <ac:chgData name="Anders Wikberg" userId="S::anders.wikberg@sanoma.com::72058f4e-22c7-459b-b413-d3a11f84bf1d" providerId="AD" clId="Web-{868A451B-C6E0-4AAD-EB1B-67F6404EB57C}" dt="2019-01-30T13:42:00.668" v="325" actId="20577"/>
          <ac:spMkLst>
            <pc:docMk/>
            <pc:sldMk cId="2088245015" sldId="34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2:11.074" v="331" actId="20577"/>
        <pc:sldMkLst>
          <pc:docMk/>
          <pc:sldMk cId="1024253998" sldId="350"/>
        </pc:sldMkLst>
        <pc:spChg chg="mod">
          <ac:chgData name="Anders Wikberg" userId="S::anders.wikberg@sanoma.com::72058f4e-22c7-459b-b413-d3a11f84bf1d" providerId="AD" clId="Web-{868A451B-C6E0-4AAD-EB1B-67F6404EB57C}" dt="2019-01-30T13:42:11.074" v="331" actId="20577"/>
          <ac:spMkLst>
            <pc:docMk/>
            <pc:sldMk cId="1024253998" sldId="35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2:20.558" v="338" actId="20577"/>
        <pc:sldMkLst>
          <pc:docMk/>
          <pc:sldMk cId="49717492" sldId="351"/>
        </pc:sldMkLst>
        <pc:spChg chg="mod">
          <ac:chgData name="Anders Wikberg" userId="S::anders.wikberg@sanoma.com::72058f4e-22c7-459b-b413-d3a11f84bf1d" providerId="AD" clId="Web-{868A451B-C6E0-4AAD-EB1B-67F6404EB57C}" dt="2019-01-30T13:42:20.558" v="338" actId="20577"/>
          <ac:spMkLst>
            <pc:docMk/>
            <pc:sldMk cId="49717492" sldId="35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2:29.168" v="343" actId="20577"/>
        <pc:sldMkLst>
          <pc:docMk/>
          <pc:sldMk cId="800523212" sldId="352"/>
        </pc:sldMkLst>
        <pc:spChg chg="mod">
          <ac:chgData name="Anders Wikberg" userId="S::anders.wikberg@sanoma.com::72058f4e-22c7-459b-b413-d3a11f84bf1d" providerId="AD" clId="Web-{868A451B-C6E0-4AAD-EB1B-67F6404EB57C}" dt="2019-01-30T13:42:29.168" v="343" actId="20577"/>
          <ac:spMkLst>
            <pc:docMk/>
            <pc:sldMk cId="800523212" sldId="35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2:35.043" v="346" actId="20577"/>
        <pc:sldMkLst>
          <pc:docMk/>
          <pc:sldMk cId="2379313205" sldId="353"/>
        </pc:sldMkLst>
        <pc:spChg chg="mod">
          <ac:chgData name="Anders Wikberg" userId="S::anders.wikberg@sanoma.com::72058f4e-22c7-459b-b413-d3a11f84bf1d" providerId="AD" clId="Web-{868A451B-C6E0-4AAD-EB1B-67F6404EB57C}" dt="2019-01-30T13:42:35.043" v="346" actId="20577"/>
          <ac:spMkLst>
            <pc:docMk/>
            <pc:sldMk cId="2379313205" sldId="35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2:40.965" v="349" actId="20577"/>
        <pc:sldMkLst>
          <pc:docMk/>
          <pc:sldMk cId="562060410" sldId="354"/>
        </pc:sldMkLst>
        <pc:spChg chg="mod">
          <ac:chgData name="Anders Wikberg" userId="S::anders.wikberg@sanoma.com::72058f4e-22c7-459b-b413-d3a11f84bf1d" providerId="AD" clId="Web-{868A451B-C6E0-4AAD-EB1B-67F6404EB57C}" dt="2019-01-30T13:42:40.965" v="349" actId="20577"/>
          <ac:spMkLst>
            <pc:docMk/>
            <pc:sldMk cId="562060410" sldId="35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2:49.090" v="352" actId="20577"/>
        <pc:sldMkLst>
          <pc:docMk/>
          <pc:sldMk cId="3774832941" sldId="355"/>
        </pc:sldMkLst>
        <pc:spChg chg="mod">
          <ac:chgData name="Anders Wikberg" userId="S::anders.wikberg@sanoma.com::72058f4e-22c7-459b-b413-d3a11f84bf1d" providerId="AD" clId="Web-{868A451B-C6E0-4AAD-EB1B-67F6404EB57C}" dt="2019-01-30T13:42:49.090" v="352" actId="20577"/>
          <ac:spMkLst>
            <pc:docMk/>
            <pc:sldMk cId="3774832941" sldId="35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2:54.324" v="355" actId="20577"/>
        <pc:sldMkLst>
          <pc:docMk/>
          <pc:sldMk cId="3886134189" sldId="356"/>
        </pc:sldMkLst>
        <pc:spChg chg="mod">
          <ac:chgData name="Anders Wikberg" userId="S::anders.wikberg@sanoma.com::72058f4e-22c7-459b-b413-d3a11f84bf1d" providerId="AD" clId="Web-{868A451B-C6E0-4AAD-EB1B-67F6404EB57C}" dt="2019-01-30T13:42:54.324" v="355" actId="20577"/>
          <ac:spMkLst>
            <pc:docMk/>
            <pc:sldMk cId="3886134189" sldId="35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14.183" v="364" actId="20577"/>
        <pc:sldMkLst>
          <pc:docMk/>
          <pc:sldMk cId="603701845" sldId="357"/>
        </pc:sldMkLst>
        <pc:spChg chg="mod">
          <ac:chgData name="Anders Wikberg" userId="S::anders.wikberg@sanoma.com::72058f4e-22c7-459b-b413-d3a11f84bf1d" providerId="AD" clId="Web-{868A451B-C6E0-4AAD-EB1B-67F6404EB57C}" dt="2019-01-30T13:43:14.183" v="364" actId="20577"/>
          <ac:spMkLst>
            <pc:docMk/>
            <pc:sldMk cId="603701845" sldId="35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02.996" v="358" actId="20577"/>
        <pc:sldMkLst>
          <pc:docMk/>
          <pc:sldMk cId="2701297476" sldId="358"/>
        </pc:sldMkLst>
        <pc:spChg chg="mod">
          <ac:chgData name="Anders Wikberg" userId="S::anders.wikberg@sanoma.com::72058f4e-22c7-459b-b413-d3a11f84bf1d" providerId="AD" clId="Web-{868A451B-C6E0-4AAD-EB1B-67F6404EB57C}" dt="2019-01-30T13:43:02.996" v="358" actId="20577"/>
          <ac:spMkLst>
            <pc:docMk/>
            <pc:sldMk cId="2701297476" sldId="35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08.449" v="361" actId="20577"/>
        <pc:sldMkLst>
          <pc:docMk/>
          <pc:sldMk cId="4058862120" sldId="359"/>
        </pc:sldMkLst>
        <pc:spChg chg="mod">
          <ac:chgData name="Anders Wikberg" userId="S::anders.wikberg@sanoma.com::72058f4e-22c7-459b-b413-d3a11f84bf1d" providerId="AD" clId="Web-{868A451B-C6E0-4AAD-EB1B-67F6404EB57C}" dt="2019-01-30T13:43:08.449" v="361" actId="20577"/>
          <ac:spMkLst>
            <pc:docMk/>
            <pc:sldMk cId="4058862120" sldId="35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21.121" v="367" actId="20577"/>
        <pc:sldMkLst>
          <pc:docMk/>
          <pc:sldMk cId="759596629" sldId="360"/>
        </pc:sldMkLst>
        <pc:spChg chg="mod">
          <ac:chgData name="Anders Wikberg" userId="S::anders.wikberg@sanoma.com::72058f4e-22c7-459b-b413-d3a11f84bf1d" providerId="AD" clId="Web-{868A451B-C6E0-4AAD-EB1B-67F6404EB57C}" dt="2019-01-30T13:43:21.121" v="367" actId="20577"/>
          <ac:spMkLst>
            <pc:docMk/>
            <pc:sldMk cId="759596629" sldId="36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25.621" v="370" actId="20577"/>
        <pc:sldMkLst>
          <pc:docMk/>
          <pc:sldMk cId="3197606418" sldId="361"/>
        </pc:sldMkLst>
        <pc:spChg chg="mod">
          <ac:chgData name="Anders Wikberg" userId="S::anders.wikberg@sanoma.com::72058f4e-22c7-459b-b413-d3a11f84bf1d" providerId="AD" clId="Web-{868A451B-C6E0-4AAD-EB1B-67F6404EB57C}" dt="2019-01-30T13:43:25.621" v="370" actId="20577"/>
          <ac:spMkLst>
            <pc:docMk/>
            <pc:sldMk cId="3197606418" sldId="36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55.636" v="384" actId="20577"/>
        <pc:sldMkLst>
          <pc:docMk/>
          <pc:sldMk cId="3791927547" sldId="362"/>
        </pc:sldMkLst>
        <pc:spChg chg="mod">
          <ac:chgData name="Anders Wikberg" userId="S::anders.wikberg@sanoma.com::72058f4e-22c7-459b-b413-d3a11f84bf1d" providerId="AD" clId="Web-{868A451B-C6E0-4AAD-EB1B-67F6404EB57C}" dt="2019-01-30T13:43:55.636" v="384" actId="20577"/>
          <ac:spMkLst>
            <pc:docMk/>
            <pc:sldMk cId="3791927547" sldId="36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30.418" v="373" actId="20577"/>
        <pc:sldMkLst>
          <pc:docMk/>
          <pc:sldMk cId="3771217499" sldId="363"/>
        </pc:sldMkLst>
        <pc:spChg chg="mod">
          <ac:chgData name="Anders Wikberg" userId="S::anders.wikberg@sanoma.com::72058f4e-22c7-459b-b413-d3a11f84bf1d" providerId="AD" clId="Web-{868A451B-C6E0-4AAD-EB1B-67F6404EB57C}" dt="2019-01-30T13:43:30.418" v="373" actId="20577"/>
          <ac:spMkLst>
            <pc:docMk/>
            <pc:sldMk cId="3771217499" sldId="36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35.808" v="376" actId="20577"/>
        <pc:sldMkLst>
          <pc:docMk/>
          <pc:sldMk cId="3291998459" sldId="364"/>
        </pc:sldMkLst>
        <pc:spChg chg="mod">
          <ac:chgData name="Anders Wikberg" userId="S::anders.wikberg@sanoma.com::72058f4e-22c7-459b-b413-d3a11f84bf1d" providerId="AD" clId="Web-{868A451B-C6E0-4AAD-EB1B-67F6404EB57C}" dt="2019-01-30T13:43:35.808" v="376" actId="20577"/>
          <ac:spMkLst>
            <pc:docMk/>
            <pc:sldMk cId="3291998459" sldId="36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41.043" v="379" actId="20577"/>
        <pc:sldMkLst>
          <pc:docMk/>
          <pc:sldMk cId="597498637" sldId="365"/>
        </pc:sldMkLst>
        <pc:spChg chg="mod">
          <ac:chgData name="Anders Wikberg" userId="S::anders.wikberg@sanoma.com::72058f4e-22c7-459b-b413-d3a11f84bf1d" providerId="AD" clId="Web-{868A451B-C6E0-4AAD-EB1B-67F6404EB57C}" dt="2019-01-30T13:43:41.043" v="379" actId="20577"/>
          <ac:spMkLst>
            <pc:docMk/>
            <pc:sldMk cId="597498637" sldId="36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59.824" v="387" actId="20577"/>
        <pc:sldMkLst>
          <pc:docMk/>
          <pc:sldMk cId="1406627537" sldId="366"/>
        </pc:sldMkLst>
        <pc:spChg chg="mod">
          <ac:chgData name="Anders Wikberg" userId="S::anders.wikberg@sanoma.com::72058f4e-22c7-459b-b413-d3a11f84bf1d" providerId="AD" clId="Web-{868A451B-C6E0-4AAD-EB1B-67F6404EB57C}" dt="2019-01-30T13:43:59.824" v="387" actId="20577"/>
          <ac:spMkLst>
            <pc:docMk/>
            <pc:sldMk cId="1406627537" sldId="36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3:51.058" v="382" actId="20577"/>
        <pc:sldMkLst>
          <pc:docMk/>
          <pc:sldMk cId="1481174163" sldId="367"/>
        </pc:sldMkLst>
        <pc:spChg chg="mod">
          <ac:chgData name="Anders Wikberg" userId="S::anders.wikberg@sanoma.com::72058f4e-22c7-459b-b413-d3a11f84bf1d" providerId="AD" clId="Web-{868A451B-C6E0-4AAD-EB1B-67F6404EB57C}" dt="2019-01-30T13:43:51.058" v="382" actId="20577"/>
          <ac:spMkLst>
            <pc:docMk/>
            <pc:sldMk cId="1481174163" sldId="36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07.090" v="392" actId="20577"/>
        <pc:sldMkLst>
          <pc:docMk/>
          <pc:sldMk cId="2104673856" sldId="368"/>
        </pc:sldMkLst>
        <pc:spChg chg="mod">
          <ac:chgData name="Anders Wikberg" userId="S::anders.wikberg@sanoma.com::72058f4e-22c7-459b-b413-d3a11f84bf1d" providerId="AD" clId="Web-{868A451B-C6E0-4AAD-EB1B-67F6404EB57C}" dt="2019-01-30T13:44:07.090" v="392" actId="20577"/>
          <ac:spMkLst>
            <pc:docMk/>
            <pc:sldMk cId="2104673856" sldId="36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10.808" v="396" actId="20577"/>
        <pc:sldMkLst>
          <pc:docMk/>
          <pc:sldMk cId="2456325313" sldId="369"/>
        </pc:sldMkLst>
        <pc:spChg chg="mod">
          <ac:chgData name="Anders Wikberg" userId="S::anders.wikberg@sanoma.com::72058f4e-22c7-459b-b413-d3a11f84bf1d" providerId="AD" clId="Web-{868A451B-C6E0-4AAD-EB1B-67F6404EB57C}" dt="2019-01-30T13:44:10.808" v="396" actId="20577"/>
          <ac:spMkLst>
            <pc:docMk/>
            <pc:sldMk cId="2456325313" sldId="36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17.902" v="399" actId="20577"/>
        <pc:sldMkLst>
          <pc:docMk/>
          <pc:sldMk cId="3748840983" sldId="370"/>
        </pc:sldMkLst>
        <pc:spChg chg="mod">
          <ac:chgData name="Anders Wikberg" userId="S::anders.wikberg@sanoma.com::72058f4e-22c7-459b-b413-d3a11f84bf1d" providerId="AD" clId="Web-{868A451B-C6E0-4AAD-EB1B-67F6404EB57C}" dt="2019-01-30T13:44:17.902" v="399" actId="20577"/>
          <ac:spMkLst>
            <pc:docMk/>
            <pc:sldMk cId="3748840983" sldId="37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27.371" v="406" actId="20577"/>
        <pc:sldMkLst>
          <pc:docMk/>
          <pc:sldMk cId="3422243740" sldId="372"/>
        </pc:sldMkLst>
        <pc:spChg chg="mod">
          <ac:chgData name="Anders Wikberg" userId="S::anders.wikberg@sanoma.com::72058f4e-22c7-459b-b413-d3a11f84bf1d" providerId="AD" clId="Web-{868A451B-C6E0-4AAD-EB1B-67F6404EB57C}" dt="2019-01-30T13:44:27.371" v="406" actId="20577"/>
          <ac:spMkLst>
            <pc:docMk/>
            <pc:sldMk cId="3422243740" sldId="37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22.511" v="402" actId="20577"/>
        <pc:sldMkLst>
          <pc:docMk/>
          <pc:sldMk cId="3929668413" sldId="373"/>
        </pc:sldMkLst>
        <pc:spChg chg="mod">
          <ac:chgData name="Anders Wikberg" userId="S::anders.wikberg@sanoma.com::72058f4e-22c7-459b-b413-d3a11f84bf1d" providerId="AD" clId="Web-{868A451B-C6E0-4AAD-EB1B-67F6404EB57C}" dt="2019-01-30T13:44:22.511" v="402" actId="20577"/>
          <ac:spMkLst>
            <pc:docMk/>
            <pc:sldMk cId="3929668413" sldId="37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37.574" v="412" actId="20577"/>
        <pc:sldMkLst>
          <pc:docMk/>
          <pc:sldMk cId="3999198338" sldId="374"/>
        </pc:sldMkLst>
        <pc:spChg chg="mod">
          <ac:chgData name="Anders Wikberg" userId="S::anders.wikberg@sanoma.com::72058f4e-22c7-459b-b413-d3a11f84bf1d" providerId="AD" clId="Web-{868A451B-C6E0-4AAD-EB1B-67F6404EB57C}" dt="2019-01-30T13:44:37.574" v="412" actId="20577"/>
          <ac:spMkLst>
            <pc:docMk/>
            <pc:sldMk cId="3999198338" sldId="374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44.808" v="415" actId="20577"/>
        <pc:sldMkLst>
          <pc:docMk/>
          <pc:sldMk cId="3781621730" sldId="375"/>
        </pc:sldMkLst>
        <pc:spChg chg="mod">
          <ac:chgData name="Anders Wikberg" userId="S::anders.wikberg@sanoma.com::72058f4e-22c7-459b-b413-d3a11f84bf1d" providerId="AD" clId="Web-{868A451B-C6E0-4AAD-EB1B-67F6404EB57C}" dt="2019-01-30T13:44:44.808" v="415" actId="20577"/>
          <ac:spMkLst>
            <pc:docMk/>
            <pc:sldMk cId="3781621730" sldId="375"/>
            <ac:spMk id="5" creationId="{BC3B0768-43C9-4449-A116-CA2A7923748A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50.324" v="418" actId="20577"/>
        <pc:sldMkLst>
          <pc:docMk/>
          <pc:sldMk cId="1817843711" sldId="376"/>
        </pc:sldMkLst>
        <pc:spChg chg="mod">
          <ac:chgData name="Anders Wikberg" userId="S::anders.wikberg@sanoma.com::72058f4e-22c7-459b-b413-d3a11f84bf1d" providerId="AD" clId="Web-{868A451B-C6E0-4AAD-EB1B-67F6404EB57C}" dt="2019-01-30T13:44:50.324" v="418" actId="20577"/>
          <ac:spMkLst>
            <pc:docMk/>
            <pc:sldMk cId="1817843711" sldId="37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57.121" v="422" actId="20577"/>
        <pc:sldMkLst>
          <pc:docMk/>
          <pc:sldMk cId="641539427" sldId="377"/>
        </pc:sldMkLst>
        <pc:spChg chg="mod">
          <ac:chgData name="Anders Wikberg" userId="S::anders.wikberg@sanoma.com::72058f4e-22c7-459b-b413-d3a11f84bf1d" providerId="AD" clId="Web-{868A451B-C6E0-4AAD-EB1B-67F6404EB57C}" dt="2019-01-30T13:44:57.121" v="422" actId="20577"/>
          <ac:spMkLst>
            <pc:docMk/>
            <pc:sldMk cId="641539427" sldId="37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5:09.527" v="426" actId="20577"/>
        <pc:sldMkLst>
          <pc:docMk/>
          <pc:sldMk cId="1233024370" sldId="378"/>
        </pc:sldMkLst>
        <pc:spChg chg="mod">
          <ac:chgData name="Anders Wikberg" userId="S::anders.wikberg@sanoma.com::72058f4e-22c7-459b-b413-d3a11f84bf1d" providerId="AD" clId="Web-{868A451B-C6E0-4AAD-EB1B-67F6404EB57C}" dt="2019-01-30T13:45:09.527" v="426" actId="20577"/>
          <ac:spMkLst>
            <pc:docMk/>
            <pc:sldMk cId="1233024370" sldId="37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5:14.449" v="429" actId="20577"/>
        <pc:sldMkLst>
          <pc:docMk/>
          <pc:sldMk cId="3786396513" sldId="379"/>
        </pc:sldMkLst>
        <pc:spChg chg="mod">
          <ac:chgData name="Anders Wikberg" userId="S::anders.wikberg@sanoma.com::72058f4e-22c7-459b-b413-d3a11f84bf1d" providerId="AD" clId="Web-{868A451B-C6E0-4AAD-EB1B-67F6404EB57C}" dt="2019-01-30T13:45:14.449" v="429" actId="20577"/>
          <ac:spMkLst>
            <pc:docMk/>
            <pc:sldMk cId="3786396513" sldId="37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4:32.574" v="409" actId="20577"/>
        <pc:sldMkLst>
          <pc:docMk/>
          <pc:sldMk cId="78582088" sldId="380"/>
        </pc:sldMkLst>
        <pc:spChg chg="mod">
          <ac:chgData name="Anders Wikberg" userId="S::anders.wikberg@sanoma.com::72058f4e-22c7-459b-b413-d3a11f84bf1d" providerId="AD" clId="Web-{868A451B-C6E0-4AAD-EB1B-67F6404EB57C}" dt="2019-01-30T13:44:32.574" v="409" actId="20577"/>
          <ac:spMkLst>
            <pc:docMk/>
            <pc:sldMk cId="78582088" sldId="380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5:19.386" v="432" actId="20577"/>
        <pc:sldMkLst>
          <pc:docMk/>
          <pc:sldMk cId="87509619" sldId="381"/>
        </pc:sldMkLst>
        <pc:spChg chg="mod">
          <ac:chgData name="Anders Wikberg" userId="S::anders.wikberg@sanoma.com::72058f4e-22c7-459b-b413-d3a11f84bf1d" providerId="AD" clId="Web-{868A451B-C6E0-4AAD-EB1B-67F6404EB57C}" dt="2019-01-30T13:45:19.386" v="432" actId="20577"/>
          <ac:spMkLst>
            <pc:docMk/>
            <pc:sldMk cId="87509619" sldId="381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2:14.309" v="33" actId="20577"/>
        <pc:sldMkLst>
          <pc:docMk/>
          <pc:sldMk cId="73321978" sldId="382"/>
        </pc:sldMkLst>
        <pc:spChg chg="mod">
          <ac:chgData name="Anders Wikberg" userId="S::anders.wikberg@sanoma.com::72058f4e-22c7-459b-b413-d3a11f84bf1d" providerId="AD" clId="Web-{868A451B-C6E0-4AAD-EB1B-67F6404EB57C}" dt="2019-01-30T13:32:14.309" v="33" actId="20577"/>
          <ac:spMkLst>
            <pc:docMk/>
            <pc:sldMk cId="73321978" sldId="382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4:11.965" v="91" actId="20577"/>
        <pc:sldMkLst>
          <pc:docMk/>
          <pc:sldMk cId="3589061740" sldId="383"/>
        </pc:sldMkLst>
        <pc:spChg chg="mod">
          <ac:chgData name="Anders Wikberg" userId="S::anders.wikberg@sanoma.com::72058f4e-22c7-459b-b413-d3a11f84bf1d" providerId="AD" clId="Web-{868A451B-C6E0-4AAD-EB1B-67F6404EB57C}" dt="2019-01-30T13:34:11.965" v="91" actId="20577"/>
          <ac:spMkLst>
            <pc:docMk/>
            <pc:sldMk cId="3589061740" sldId="383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6:04.512" v="144" actId="20577"/>
        <pc:sldMkLst>
          <pc:docMk/>
          <pc:sldMk cId="2185479473" sldId="385"/>
        </pc:sldMkLst>
        <pc:spChg chg="mod">
          <ac:chgData name="Anders Wikberg" userId="S::anders.wikberg@sanoma.com::72058f4e-22c7-459b-b413-d3a11f84bf1d" providerId="AD" clId="Web-{868A451B-C6E0-4AAD-EB1B-67F6404EB57C}" dt="2019-01-30T13:36:04.512" v="144" actId="20577"/>
          <ac:spMkLst>
            <pc:docMk/>
            <pc:sldMk cId="2185479473" sldId="385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6:15.293" v="150" actId="20577"/>
        <pc:sldMkLst>
          <pc:docMk/>
          <pc:sldMk cId="832216191" sldId="386"/>
        </pc:sldMkLst>
        <pc:spChg chg="mod">
          <ac:chgData name="Anders Wikberg" userId="S::anders.wikberg@sanoma.com::72058f4e-22c7-459b-b413-d3a11f84bf1d" providerId="AD" clId="Web-{868A451B-C6E0-4AAD-EB1B-67F6404EB57C}" dt="2019-01-30T13:36:15.293" v="150" actId="20577"/>
          <ac:spMkLst>
            <pc:docMk/>
            <pc:sldMk cId="832216191" sldId="386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8:15.637" v="222" actId="20577"/>
        <pc:sldMkLst>
          <pc:docMk/>
          <pc:sldMk cId="4168516556" sldId="387"/>
        </pc:sldMkLst>
        <pc:spChg chg="mod">
          <ac:chgData name="Anders Wikberg" userId="S::anders.wikberg@sanoma.com::72058f4e-22c7-459b-b413-d3a11f84bf1d" providerId="AD" clId="Web-{868A451B-C6E0-4AAD-EB1B-67F6404EB57C}" dt="2019-01-30T13:38:15.637" v="222" actId="20577"/>
          <ac:spMkLst>
            <pc:docMk/>
            <pc:sldMk cId="4168516556" sldId="387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39:54.902" v="266" actId="20577"/>
        <pc:sldMkLst>
          <pc:docMk/>
          <pc:sldMk cId="2120280478" sldId="388"/>
        </pc:sldMkLst>
        <pc:spChg chg="mod">
          <ac:chgData name="Anders Wikberg" userId="S::anders.wikberg@sanoma.com::72058f4e-22c7-459b-b413-d3a11f84bf1d" providerId="AD" clId="Web-{868A451B-C6E0-4AAD-EB1B-67F6404EB57C}" dt="2019-01-30T13:39:54.902" v="266" actId="20577"/>
          <ac:spMkLst>
            <pc:docMk/>
            <pc:sldMk cId="2120280478" sldId="388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06.246" v="273" actId="20577"/>
        <pc:sldMkLst>
          <pc:docMk/>
          <pc:sldMk cId="3425909381" sldId="389"/>
        </pc:sldMkLst>
        <pc:spChg chg="mod">
          <ac:chgData name="Anders Wikberg" userId="S::anders.wikberg@sanoma.com::72058f4e-22c7-459b-b413-d3a11f84bf1d" providerId="AD" clId="Web-{868A451B-C6E0-4AAD-EB1B-67F6404EB57C}" dt="2019-01-30T13:40:06.246" v="273" actId="20577"/>
          <ac:spMkLst>
            <pc:docMk/>
            <pc:sldMk cId="3425909381" sldId="389"/>
            <ac:spMk id="2" creationId="{143C9B8C-0FFA-5244-95C2-0EAC5B8511CE}"/>
          </ac:spMkLst>
        </pc:spChg>
      </pc:sldChg>
      <pc:sldChg chg="modSp">
        <pc:chgData name="Anders Wikberg" userId="S::anders.wikberg@sanoma.com::72058f4e-22c7-459b-b413-d3a11f84bf1d" providerId="AD" clId="Web-{868A451B-C6E0-4AAD-EB1B-67F6404EB57C}" dt="2019-01-30T13:40:16.324" v="276" actId="20577"/>
        <pc:sldMkLst>
          <pc:docMk/>
          <pc:sldMk cId="3571997551" sldId="390"/>
        </pc:sldMkLst>
        <pc:spChg chg="mod">
          <ac:chgData name="Anders Wikberg" userId="S::anders.wikberg@sanoma.com::72058f4e-22c7-459b-b413-d3a11f84bf1d" providerId="AD" clId="Web-{868A451B-C6E0-4AAD-EB1B-67F6404EB57C}" dt="2019-01-30T13:40:16.324" v="276" actId="20577"/>
          <ac:spMkLst>
            <pc:docMk/>
            <pc:sldMk cId="3571997551" sldId="390"/>
            <ac:spMk id="2" creationId="{143C9B8C-0FFA-5244-95C2-0EAC5B8511C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FBF18-20A6-D14C-9B9D-B602F6354E82}" type="datetimeFigureOut">
              <a:rPr lang="sv-SE" smtClean="0"/>
              <a:t>2019-01-30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F8E93-984A-5A4A-A977-8B48CD5ADF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3422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8E93-984A-5A4A-A977-8B48CD5ADF5E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7962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8E93-984A-5A4A-A977-8B48CD5ADF5E}" type="slidenum">
              <a:rPr lang="sv-SE" smtClean="0"/>
              <a:t>85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220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8E93-984A-5A4A-A977-8B48CD5ADF5E}" type="slidenum">
              <a:rPr lang="sv-SE" smtClean="0"/>
              <a:t>105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98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0642" y="5883275"/>
            <a:ext cx="282758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5E9BE8A9-F3C3-6642-AF6B-46DCD594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75893"/>
          </a:xfrm>
          <a:effectLst/>
        </p:spPr>
        <p:txBody>
          <a:bodyPr>
            <a:normAutofit/>
          </a:bodyPr>
          <a:lstStyle>
            <a:lvl1pPr>
              <a:lnSpc>
                <a:spcPts val="4800"/>
              </a:lnSpc>
              <a:defRPr sz="4800" b="1" i="0" cap="none" spc="-100" baseline="0">
                <a:solidFill>
                  <a:srgbClr val="EA864B"/>
                </a:solidFill>
                <a:effectLst/>
                <a:latin typeface="DaxCondensed ExtraBold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21F3246-1C71-354E-9D72-842A66817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3775" y="5992703"/>
            <a:ext cx="2693721" cy="25569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26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solidFill>
            <a:schemeClr val="tx1"/>
          </a:solidFill>
          <a:effectLst/>
          <a:latin typeface="DaxCondensed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800" b="0" i="0" kern="1200" cap="none" baseline="0">
          <a:solidFill>
            <a:schemeClr val="tx1"/>
          </a:solidFill>
          <a:effectLst/>
          <a:latin typeface="Dax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954A29D-0FEB-DD46-8087-EE2AE2BF6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05" y="377229"/>
            <a:ext cx="10494189" cy="61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4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Eget företagande – risker och möjligheter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15B3564-37ED-244D-ABC7-AA17FB2F2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15" y="1415925"/>
            <a:ext cx="8750969" cy="418881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21B3AC8-1ADB-AD4D-9ACC-1791E39F15B9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808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Företagets likviditetsplanering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723DCEC-7A58-1749-8762-556547414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10" y="1638253"/>
            <a:ext cx="9277977" cy="402846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AC4D9A4-1253-7D43-92FB-9363A0504D6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18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8005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Likviditetsbudgeten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C1E38F3-E7B1-1C45-8230-A016075F76F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18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3C6B3E4-D428-9646-85BF-351E1269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679" y="1508724"/>
            <a:ext cx="7432641" cy="41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Balansbudgeten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A532C48-9822-A449-B1FB-59367F829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744" y="1334167"/>
            <a:ext cx="5086510" cy="494605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CC030C5-96D0-A347-A229-25A76C0D224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18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5620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Kortsiktig motivation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3B38C01-8751-0047-8B79-6AE5E4F04781}"/>
              </a:ext>
            </a:extLst>
          </p:cNvPr>
          <p:cNvSpPr txBox="1"/>
          <p:nvPr/>
        </p:nvSpPr>
        <p:spPr>
          <a:xfrm>
            <a:off x="4476126" y="2273034"/>
            <a:ext cx="6617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fysisk och psykisk arbetsmiljö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löneökningar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tekniska hjälpmedel.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E5953B6-7D4B-B445-98C8-EA001AACE4E2}"/>
              </a:ext>
            </a:extLst>
          </p:cNvPr>
          <p:cNvSpPr txBox="1"/>
          <p:nvPr/>
        </p:nvSpPr>
        <p:spPr>
          <a:xfrm>
            <a:off x="10284311" y="6433205"/>
            <a:ext cx="993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</a:p>
          <a:p>
            <a:pPr algn="r"/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7748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Långsiktig motivation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3B38C01-8751-0047-8B79-6AE5E4F04781}"/>
              </a:ext>
            </a:extLst>
          </p:cNvPr>
          <p:cNvSpPr txBox="1"/>
          <p:nvPr/>
        </p:nvSpPr>
        <p:spPr>
          <a:xfrm>
            <a:off x="1551109" y="2162503"/>
            <a:ext cx="90897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stimulerande arbetsuppgifter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inﬂytande och självbestämmande över arbetstakt och arbetsmetoder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utvecklingsmöjligheter och ökat ansvar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upplevelse av överblick och mening i arbetet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samarbete och gemenskap med arbetskamrater. 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CA09B8D-517C-C846-BC64-34821F9C52B0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8861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Funktionsorganisation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8DC079-B132-6445-BB59-7CBC8B99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45" y="1782417"/>
            <a:ext cx="9307980" cy="1851641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BFD8FCA-0689-AA44-A019-35EC2349464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7012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Linje-stabsorganisation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A63897E-2153-AC45-ABB2-CD417DD06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49" y="1742739"/>
            <a:ext cx="8864301" cy="2326879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BF11FCD-801F-F947-8172-B423BC66880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0588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Geograﬁsk organisation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AA13E86-C49D-8149-9437-0B30734B0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68" y="1675234"/>
            <a:ext cx="9687263" cy="3884001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9000"/>
              </a:prstClr>
            </a:outerShdw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6D0A966-905D-CF4C-93D7-5680845F2ED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6037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Organisationsformer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F3819F6-7D8E-2241-A659-627AA10BF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38" y="2285871"/>
            <a:ext cx="9125324" cy="114312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B853D7B-F90A-6C4B-BCAF-469C3BAAC40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7595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Anställningsformer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B0C41D4-957E-324D-8CA3-EF9C09F4E4A2}"/>
              </a:ext>
            </a:extLst>
          </p:cNvPr>
          <p:cNvSpPr txBox="1"/>
          <p:nvPr/>
        </p:nvSpPr>
        <p:spPr>
          <a:xfrm>
            <a:off x="4213884" y="2090153"/>
            <a:ext cx="37642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Tillsvidareanställning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Visstidsanställning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Vikariat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Säsongsanställning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Provanställning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v-SE" sz="2000" dirty="0">
              <a:latin typeface="Caecilia LT Std 55 Roman" pitchFamily="2" charset="0"/>
            </a:endParaRPr>
          </a:p>
          <a:p>
            <a:pPr>
              <a:spcAft>
                <a:spcPts val="1200"/>
              </a:spcAft>
            </a:pPr>
            <a:r>
              <a:rPr lang="sv-SE" sz="2000" dirty="0">
                <a:latin typeface="Caecilia LT Std 55 Roman" pitchFamily="2" charset="0"/>
              </a:rPr>
              <a:t>– tidsbegränsning efter 67 år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2814759-86F5-3D40-881B-AA36502E0DB9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1976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Varumärken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95A93CD-DD21-8247-9671-22EC58363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73200"/>
            <a:ext cx="9296400" cy="39116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27E9028-8804-2240-BC48-7556E1AC588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4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8738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Bonuslön – en modell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A1C0F44-BBFE-EB44-80B0-CE62477A3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112" y="1334166"/>
            <a:ext cx="1415773" cy="5523833"/>
          </a:xfrm>
          <a:prstGeom prst="rect">
            <a:avLst/>
          </a:prstGeom>
          <a:effectLst>
            <a:outerShdw blurRad="2667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4D0745B-3349-3F45-A068-D3C0D896C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726" y="1523874"/>
            <a:ext cx="3590290" cy="162437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EB4EE20-6F45-7F49-B17E-76C332D059D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7712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Arbetstid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4EC5362-A1DE-3847-B03B-4E7BD9653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394" y="1140309"/>
            <a:ext cx="5065209" cy="506520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C407C92-AD05-BE45-BDA2-3995379B879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2919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Arbetsrätt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B4A7E31-0F0F-F741-90AE-5762FA16DF53}"/>
              </a:ext>
            </a:extLst>
          </p:cNvPr>
          <p:cNvSpPr txBox="1"/>
          <p:nvPr/>
        </p:nvSpPr>
        <p:spPr>
          <a:xfrm>
            <a:off x="3700866" y="2090153"/>
            <a:ext cx="4790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Semesterlagen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Arbetsmiljölagen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Lagen om anställningsskydd (LAS)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Medbestämmandelagen (MBL)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7C06231-4D63-3844-A520-82CA5064FD7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5974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Marknadssnurran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DDDD209-446B-4948-B785-7F1EEB89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769" y="1334166"/>
            <a:ext cx="5392461" cy="4840723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642A4A3-18EB-544A-A84E-9A373BF2B44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4811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AIDAS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6DF383F-8BCF-D442-AFBC-CB5E8788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950" y="1339474"/>
            <a:ext cx="5210100" cy="427601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A8B8F5B-797E-3344-96B5-E56403ADACC4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7919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Reklambudskapet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B4A7E31-0F0F-F741-90AE-5762FA16DF53}"/>
              </a:ext>
            </a:extLst>
          </p:cNvPr>
          <p:cNvSpPr txBox="1"/>
          <p:nvPr/>
        </p:nvSpPr>
        <p:spPr>
          <a:xfrm>
            <a:off x="3700866" y="2090153"/>
            <a:ext cx="47902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Utgå från affärsidén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Säg det viktiga i rubriken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Man måste inte säga allt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Använd bilder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Skriv enkelt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Avsändare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9A247CF-BD20-AA45-95AE-8F5419D3AED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4066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Reklam </a:t>
            </a:r>
            <a:endParaRPr lang="sv-SE" sz="4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7B1F6F6-74C9-324E-B013-68BE785F6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463513"/>
            <a:ext cx="10364451" cy="3930973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C366614-4592-2C4D-BA70-BDF8C053CAE1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1046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Något att tänka på </a:t>
            </a:r>
            <a:endParaRPr lang="sv-SE" sz="36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69B3811-CFB5-4247-A188-BBC645D6C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698" y="1554308"/>
            <a:ext cx="3814604" cy="347851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DB80460-510F-B348-91F2-A4ACF6A6DCB6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4563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Marknadsföringsstrategier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6476B4F-B446-8A4D-87D1-A165FC384FF0}"/>
              </a:ext>
            </a:extLst>
          </p:cNvPr>
          <p:cNvSpPr txBox="1"/>
          <p:nvPr/>
        </p:nvSpPr>
        <p:spPr>
          <a:xfrm>
            <a:off x="3700866" y="2230002"/>
            <a:ext cx="4790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Produktionsorientering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Försäljningsorientering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Marknadsorientering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4040926-0BB3-6741-BDA2-95DE648EE880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7488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De fyra P:na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A73E12D-890D-1444-AD52-F277DC429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731010"/>
            <a:ext cx="10364451" cy="374241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242B6C5-E13B-304C-B19B-E45FE5FA5AF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9296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Varumärkesvärdering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B4C1209-2A46-CA41-B443-719BF0EEB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334" y="1395079"/>
            <a:ext cx="8797332" cy="438955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2E7FC166-FF5A-5343-9E2C-7EAEBDE57CBB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4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795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Grundregler för god reklam </a:t>
            </a:r>
            <a:endParaRPr lang="sv-SE" sz="36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BB6C557-71B4-4048-A15F-C72998BAC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71" y="1512588"/>
            <a:ext cx="7388822" cy="468250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BDA80E8-3FBE-5F4A-B4A6-B65EC265B682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4222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Sverige – en del av Europa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CE9B38B-A5B8-B040-904A-638AE9075E99}"/>
              </a:ext>
            </a:extLst>
          </p:cNvPr>
          <p:cNvSpPr txBox="1"/>
          <p:nvPr/>
        </p:nvSpPr>
        <p:spPr>
          <a:xfrm>
            <a:off x="4206270" y="1810454"/>
            <a:ext cx="3779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sv-SE" sz="2000" dirty="0">
                <a:latin typeface="Caecilia LT Std 55 Roman" pitchFamily="2" charset="0"/>
              </a:rPr>
              <a:t>Inom EU råder fri rörlighet,  EU:s fyra friheter, för: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CC73B95-AC1A-FA4E-9DEE-BB3C76FD2E85}"/>
              </a:ext>
            </a:extLst>
          </p:cNvPr>
          <p:cNvSpPr txBox="1"/>
          <p:nvPr/>
        </p:nvSpPr>
        <p:spPr>
          <a:xfrm>
            <a:off x="5151135" y="3079856"/>
            <a:ext cx="18897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Varor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Tjänster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Kapital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Arbetskraft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E7BBF41-3F9C-3244-BECB-711C18A45060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785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err="1">
                <a:latin typeface="DaxCondensed ExtraBold"/>
              </a:rPr>
              <a:t>Cosme</a:t>
            </a:r>
            <a:endParaRPr lang="sv-SE" sz="3600">
              <a:latin typeface="DaxCondensed ExtraBold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CE9B38B-A5B8-B040-904A-638AE9075E99}"/>
              </a:ext>
            </a:extLst>
          </p:cNvPr>
          <p:cNvSpPr txBox="1"/>
          <p:nvPr/>
        </p:nvSpPr>
        <p:spPr>
          <a:xfrm>
            <a:off x="2470790" y="2219245"/>
            <a:ext cx="72504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förbättra tillgången på kapital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stödja internationalisering och tillträde till marknader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skapa en miljö som gynnar konkurrens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främja ett företagsvänligt klimat.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064BF40-D741-C640-A65B-61E4E46773E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9991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D27F166C-264E-FD4C-9E99-840B96B270F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21</a:t>
            </a:r>
            <a:endParaRPr lang="sv-SE" sz="1000" b="1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C3B0768-43C9-4449-A116-CA2A7923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Sveriges varuimport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7964298-5904-0B47-89FA-FC2F1056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92" y="1334167"/>
            <a:ext cx="8687416" cy="448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Att våga sig ut i världen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CE9B38B-A5B8-B040-904A-638AE9075E99}"/>
              </a:ext>
            </a:extLst>
          </p:cNvPr>
          <p:cNvSpPr txBox="1"/>
          <p:nvPr/>
        </p:nvSpPr>
        <p:spPr>
          <a:xfrm>
            <a:off x="3922984" y="2219245"/>
            <a:ext cx="4346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Svensk Exportkredit, SEK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Exportkreditnämnden, EKN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Business Sweden (Exportrådet)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5A459C0-8F94-7F4C-9B6F-FE7D5E8A82A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8178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Betalningstider i några EU-länder </a:t>
            </a:r>
            <a:endParaRPr lang="sv-SE" sz="3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A68C577-4E91-064B-B30A-191090010E5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21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6E6C3CA-5497-5644-95F5-71A43FCB1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790" y="1534272"/>
            <a:ext cx="4240419" cy="41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Kursvinst eller kursförlust </a:t>
            </a:r>
            <a:endParaRPr lang="sv-SE" sz="36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4CBCB71-EF91-E44A-8B1C-122F8719D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217" y="1555153"/>
            <a:ext cx="5965564" cy="392118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9415986-FADC-0543-91C1-EF160CEA3C00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2330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Vem kan stoppa fiffelkarusellen?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C74571E-1E8D-814A-86ED-26247987C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607" y="1409472"/>
            <a:ext cx="6926785" cy="4561022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7F0E218-7299-DD44-B010-C7957A4D889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7863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Att avveckla bolag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CC73B95-AC1A-FA4E-9DEE-BB3C76FD2E85}"/>
              </a:ext>
            </a:extLst>
          </p:cNvPr>
          <p:cNvSpPr txBox="1"/>
          <p:nvPr/>
        </p:nvSpPr>
        <p:spPr>
          <a:xfrm>
            <a:off x="4552263" y="1799695"/>
            <a:ext cx="3433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Likvidation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Konkurs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v-SE" sz="2000" dirty="0">
              <a:latin typeface="Caecilia LT Std 55 Roman" pitchFamily="2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Företagsrekonstruktion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Betalningsföreläggande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7782E34-B6EB-4C48-9BDA-B0FA5F00B551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875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Positionering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1AA29E9-B678-F24E-A039-57761B50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546" y="1387586"/>
            <a:ext cx="5122325" cy="438794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E3EA147-12B5-264B-84B9-7284F55D614A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4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4351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SWOT-analys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D0ACF75-3C6D-B941-B685-F44E0E1F1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418" y="1502238"/>
            <a:ext cx="4823164" cy="420457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2DCD1C48-554A-A74F-9675-A6F6EFC35C31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1400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Nulägesanalys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99E7280-CB91-1C4C-B0D9-F87C40CA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1786912"/>
            <a:ext cx="10364452" cy="25965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B7DECEC-84C1-2E40-A9D5-4254D8DB587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4389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Checklista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A2B67D1-AB45-A642-AD3C-99591294F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612" y="1336103"/>
            <a:ext cx="8302775" cy="3868943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A280EFF-AEAF-0946-8757-3A5A2201BC32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1230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Kvantitativa undersökningar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9DE4631-8BF5-DA46-8BDF-8AF0CF85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562374"/>
            <a:ext cx="9258300" cy="4051300"/>
          </a:xfrm>
          <a:prstGeom prst="rect">
            <a:avLst/>
          </a:prstGeom>
          <a:effectLst>
            <a:outerShdw blurRad="304800" dist="1524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8891E3E-AD1D-5E4F-837C-E0AE77211BDB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9731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Trendmetoden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53D5FD-A198-D245-8E64-00D097E60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972916"/>
            <a:ext cx="9918700" cy="31242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5D840E5-3291-9A4C-A960-3CE3860203E6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6617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Företagsformer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71EB3E9-047D-0143-A59B-778C695FF9C8}"/>
              </a:ext>
            </a:extLst>
          </p:cNvPr>
          <p:cNvSpPr txBox="1"/>
          <p:nvPr/>
        </p:nvSpPr>
        <p:spPr>
          <a:xfrm>
            <a:off x="4380978" y="1841326"/>
            <a:ext cx="3430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Dax" pitchFamily="2" charset="77"/>
              </a:rPr>
              <a:t>Aktiebolag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Dax" pitchFamily="2" charset="77"/>
              </a:rPr>
              <a:t>Enskild firma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Dax" pitchFamily="2" charset="77"/>
              </a:rPr>
              <a:t>Handelsbolag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Dax" pitchFamily="2" charset="77"/>
              </a:rPr>
              <a:t>Kommanditbolag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Dax" pitchFamily="2" charset="77"/>
              </a:rPr>
              <a:t>Ekonomisk förening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F98729A-3B54-9E46-A637-C50A92695092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6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672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Andel företag per storleksklass i Sverige 2017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439D2A0-3F3B-C14F-A3D7-6E6A4CF84CA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EF7C629-43F0-8443-AD70-47E7C9E4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25" y="1516723"/>
            <a:ext cx="8796550" cy="46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Joint venture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71EB3E9-047D-0143-A59B-778C695FF9C8}"/>
              </a:ext>
            </a:extLst>
          </p:cNvPr>
          <p:cNvSpPr txBox="1"/>
          <p:nvPr/>
        </p:nvSpPr>
        <p:spPr>
          <a:xfrm>
            <a:off x="4380977" y="1841326"/>
            <a:ext cx="599057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Dax" pitchFamily="2" charset="77"/>
              </a:rPr>
              <a:t>Franchising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Dax" pitchFamily="2" charset="77"/>
              </a:rPr>
              <a:t>Licensavtal/kontraktstillverkning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Dax" pitchFamily="2" charset="77"/>
              </a:rPr>
              <a:t>Agentur (generalagentur)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Dax" pitchFamily="2" charset="77"/>
              </a:rPr>
              <a:t>Gemensamägt företag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E1F6FDB-2FFE-6E49-A5BB-BE92383006D3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6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5003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504" y="852854"/>
            <a:ext cx="4988497" cy="635571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Företagets resultat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30F9E3A-3F93-424A-AFF2-D3E06281C2E3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7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579C490-6D25-EE48-B994-243FD9E3B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727200"/>
            <a:ext cx="62865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624" y="834710"/>
            <a:ext cx="7296062" cy="64882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Fasta och rörliga kostnader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29B3D04-F6EE-4946-BB0F-3FFF4529AEC4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7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005355F-E0C7-CA49-AB0A-5CFE6128D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2393950"/>
            <a:ext cx="8064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Rörliga och fasta kostnader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B1CA27-1EDD-A04F-AB3B-939A9080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822"/>
          <a:stretch/>
        </p:blipFill>
        <p:spPr>
          <a:xfrm>
            <a:off x="913775" y="1874259"/>
            <a:ext cx="10362828" cy="299836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28E2546-0E58-0F44-BDD5-D7491106D75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7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238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Företagets intäkter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B1CA27-1EDD-A04F-AB3B-939A9080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88" r="-3212"/>
          <a:stretch/>
        </p:blipFill>
        <p:spPr>
          <a:xfrm>
            <a:off x="4058433" y="1799103"/>
            <a:ext cx="3858017" cy="299836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1739EB2-EAFE-5046-A393-796D9039138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7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3805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Resultatdiagram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A696373-9559-5F47-9C88-BDE8BD009DE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7</a:t>
            </a:r>
            <a:endParaRPr lang="sv-SE" sz="1000" b="1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B8A58DA-B3C3-F940-92ED-442886DA5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1295400"/>
            <a:ext cx="7734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Storskalighet ger stordriftsfördelar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9FC4325-1607-224C-939B-BF7D9F836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279" y="1467339"/>
            <a:ext cx="6138362" cy="465180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EDA02B0-B86D-3C47-80EB-65F7526BB0D1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7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8623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Ekonomiska grundbegrepp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9372F3C-AB52-614F-9A55-773762C31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500" y="2118134"/>
            <a:ext cx="5486401" cy="1745673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41A2413-DA55-1745-92DC-2AD03C040A6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7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6653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Samband utgift - utbetalning - kostnad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6FE1E68-AD4B-7548-B0DF-EFB35D6C1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98" y="1904252"/>
            <a:ext cx="9414004" cy="324866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C8BEAA0D-77D3-154D-9C7D-370FBF93DEB6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7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5890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A-skatt I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16E6D-D171-2D40-B253-8E02F81BF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181" y="1384897"/>
            <a:ext cx="7831638" cy="4530560"/>
          </a:xfrm>
          <a:prstGeom prst="rect">
            <a:avLst/>
          </a:prstGeom>
          <a:effectLst>
            <a:outerShdw blurRad="279400" dist="127000" dir="2700000" algn="tl" rotWithShape="0">
              <a:prstClr val="black">
                <a:alpha val="16000"/>
              </a:prstClr>
            </a:outerShdw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A78278C-057C-A840-B22A-9593463D0CD3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8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449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Strukturförändringar i sysselsättningen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BF88C76D-A3C6-184B-8826-D93D1E0C1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716" y="1294410"/>
            <a:ext cx="7618567" cy="500533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696867E-D1B0-754C-8201-46C457F4EFD0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9455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A-skatt II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0EC8A96-BEC4-6143-A6C2-0C433D83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224" y="1347070"/>
            <a:ext cx="7785551" cy="416386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20DDD78A-82BA-9947-8691-0215E103E3C7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8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97858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F-skatt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D1AF12E-BD85-0747-B1F5-A5C99F37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1841607"/>
            <a:ext cx="10364452" cy="2648693"/>
          </a:xfrm>
          <a:prstGeom prst="rect">
            <a:avLst/>
          </a:prstGeom>
          <a:effectLst>
            <a:outerShdw blurRad="228600" dist="1270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ECE23F4-5F1A-7143-9A60-E2C25462A24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8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0258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Sociala avgifter I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81BC150-1E4E-0740-9F49-C9D5B2665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67" y="1529240"/>
            <a:ext cx="7306066" cy="379952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8D4F38B-060C-EF4B-A4BC-492DEEFACC2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8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6393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Sociala avgifter II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07FEAEF-2620-EF4F-BD50-8546C325FD3D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8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8A8485B-84C9-C540-A73D-91B9289CF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72" y="1423503"/>
            <a:ext cx="7378655" cy="394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Mervärdesskatt – MOMS I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247E2A5-6D38-7E4A-9B0A-388C1F325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1682716"/>
            <a:ext cx="10364451" cy="340453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D2884A2-7A53-5D44-BCC3-FB55A88C2D7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8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5103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Mervärdesskatt – MOMS II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D7D08F3-522B-434A-A0B4-489B52758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01" y="1296246"/>
            <a:ext cx="5374797" cy="439269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14AC38A-18AE-F943-B7A6-0FB37A4CF16B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8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9922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Offentliga sektorns skatteintäkter 2018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D6EC1F8-E718-0E47-8C48-50CA3DAC7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0" y="1310701"/>
            <a:ext cx="4813161" cy="490631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C19E5A3-821D-B640-B277-8786908C14D4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8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7981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Balansräkningen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C2398E6-B212-4747-945E-7719566AC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115" y="1475280"/>
            <a:ext cx="4299769" cy="446329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5967D9E-14DC-0247-9006-22514AA0CC64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546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Resultaträkningen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7C725F3-ED0B-044F-8066-F62214A8A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22" y="1478106"/>
            <a:ext cx="9571404" cy="3439563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FB4C752-E59D-4941-8346-3A16D00C4D5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0061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Periodisering av ränta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FB9FE2F-DEEE-5148-8E98-42E534E8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1845399"/>
            <a:ext cx="10364451" cy="251785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1B6E391-A39E-9741-8983-82F3E84D2DB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90738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Det ekonomiska kretsloppet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B8DAE63-BD06-C242-AB78-D8474C30E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13" y="1294409"/>
            <a:ext cx="9406629" cy="5964423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AD8D825-C5AB-D949-9447-435DA05160B4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313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Periodisering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F31D27C-28A5-1141-8B5D-B6B379100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053" y="1629856"/>
            <a:ext cx="5967893" cy="179914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A274B69-806C-474D-89ED-91D9EE1BB6B3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9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72408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Behov av anläggningstillgångar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CD41A37-C6C6-774A-8856-EE000E89D87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10</a:t>
            </a:r>
            <a:endParaRPr lang="sv-SE" sz="1000" b="1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8B07FFC-D6F3-3844-AEDF-7CB114A59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761" y="1548983"/>
            <a:ext cx="5628477" cy="40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Kapitalbindning i varulager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A9D755C-A987-EE41-A84A-1A12E8E7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257" y="2412283"/>
            <a:ext cx="7241485" cy="86409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19C0BA5-18C6-1749-BE04-3324325661C1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0440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Kundkrediter och leverantörskrediter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E3E384A-1EDF-3345-83F7-F7515BE2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655884"/>
            <a:ext cx="9702800" cy="31242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617821E-FF0A-EE4E-BF7E-3BE22391C8A9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10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1614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Företagets soliditet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2D0F909-592F-8E4F-9E85-DD6ADA06F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010" y="2218313"/>
            <a:ext cx="5219979" cy="131608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28E526C1-0BE6-DB4B-9025-F0298AFE6B9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333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Företagets likviditet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3910B3D-C9C5-D643-9CC3-CD4C28C3C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00" y="1911887"/>
            <a:ext cx="8020200" cy="312393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7C887C4-C00C-CB4A-910A-67DBA68F3A9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18547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Utbud och efterfrågan I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5A11619-A25D-D440-BEE3-5F776E995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649" y="1559858"/>
            <a:ext cx="7046970" cy="416037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A02094E-D740-874A-8C9C-11A9677BF730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8452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Utbud och efterfrågan II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D042479-F330-F34C-8847-42F971D2C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854" y="1634802"/>
            <a:ext cx="7322292" cy="397023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9333788-653B-B042-93FE-E209CEC3DDF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8322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Prissättning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98BEE59-500B-CD45-B570-8E049DAD8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2612293"/>
            <a:ext cx="9690100" cy="50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0C6EC6D-2E2B-C04B-B52B-2BE062C87D4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798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Täckningsbidrag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39D02D6-AA91-A045-8200-337E37283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406" y="1816512"/>
            <a:ext cx="4227187" cy="358996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E850441-86D7-7A41-B744-8599DDAABE0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74646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98" y="618517"/>
            <a:ext cx="11011003" cy="67589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sv-SE" sz="3600" dirty="0">
                <a:latin typeface="DaxCondensed ExtraBold"/>
              </a:rPr>
              <a:t>De tio populäraste branscherna </a:t>
            </a:r>
            <a:br>
              <a:rPr lang="sv-SE" sz="3600" dirty="0"/>
            </a:br>
            <a:r>
              <a:rPr lang="sv-SE" sz="3600" dirty="0">
                <a:latin typeface="DaxCondensed ExtraBold"/>
              </a:rPr>
              <a:t>bland unga nyföretagare 18–25 år</a:t>
            </a:r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F1D4B38-649D-9941-B400-81595E895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927" y="1678237"/>
            <a:ext cx="6848259" cy="408373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74EF261-2B73-2D40-9D11-EAAB3AD4BC4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3333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Nollpunkt I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C5F1597-E88E-4B4D-9F1B-EAC77717E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793" y="2420536"/>
            <a:ext cx="7342414" cy="123368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759C9BA-D581-9B49-A588-F27F12322359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4346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4000" dirty="0">
                <a:latin typeface="DaxCondensed ExtraBold"/>
              </a:rPr>
              <a:t>Nollpunkt</a:t>
            </a:r>
            <a:r>
              <a:rPr lang="sv-SE" dirty="0">
                <a:latin typeface="DaxCondensed ExtraBold"/>
              </a:rPr>
              <a:t> II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C57EA2F-C14B-1048-BF5A-5F3633453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1778000"/>
            <a:ext cx="8089900" cy="3302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AFA66A8-C5DA-EB4D-9424-71443FACF639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2673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Prissättning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F6903A0-F423-4C42-ADAE-9D612A8FA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847" y="1831311"/>
            <a:ext cx="9500305" cy="3456633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02B382C-BE88-7D4F-A027-93A66CA0612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385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Självkostnadskalkylering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5B50488-4927-7E44-AB52-70F421326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966" y="1969474"/>
            <a:ext cx="8754067" cy="91439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207333E-A7AF-E748-8ACD-0CAD5ACE77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41"/>
          <a:stretch/>
        </p:blipFill>
        <p:spPr>
          <a:xfrm>
            <a:off x="1718965" y="3348614"/>
            <a:ext cx="8754067" cy="91439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F77A67A-ECC3-F540-9A73-1A3EC21E121A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0639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600" dirty="0">
                <a:latin typeface="DaxCondensed ExtraBold"/>
              </a:rPr>
              <a:t>Pålägg</a:t>
            </a:r>
            <a:r>
              <a:rPr lang="sv-SE" dirty="0">
                <a:latin typeface="DaxCondensed ExtraBold"/>
              </a:rPr>
              <a:t> </a:t>
            </a:r>
            <a:r>
              <a:rPr lang="sv-SE" sz="4000" dirty="0">
                <a:latin typeface="DaxCondensed ExtraBold"/>
              </a:rPr>
              <a:t>och marginal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95475BB-63B6-994A-B5EE-CA966FF1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51" y="1500641"/>
            <a:ext cx="8611298" cy="410108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8554452-573E-9848-A288-513F3394CB5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78350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Produktionsprocess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3D82EC8-68A9-C54D-8B9C-A7E3166B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2205799"/>
            <a:ext cx="10364451" cy="164258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FF10622-1CD8-C94C-BFEB-098FD207B80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72728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Pålägg I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B2110F-95DF-5146-BC2A-7BC18ABFB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1480473"/>
            <a:ext cx="10364452" cy="292579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64EFF0C-EB11-7A4A-9377-23DBBAC60B7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0114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Pålägg II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BF4F93C-874F-CB4A-B194-DFC6DA41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366" y="1585896"/>
            <a:ext cx="7173267" cy="2799093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B75B382-3CB3-AD48-A07F-2E947BF25631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6713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Självkostnadskalkyl i tjänsteföretag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D18DD38-F799-9F45-8175-8585B5D8C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826" y="1521826"/>
            <a:ext cx="5266348" cy="409073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31BFE52-62C0-2544-A862-008B90F8979D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6913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Beställningspunkt I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98EE136-BE0B-6843-9DC2-4FC4ACD2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46" y="2022090"/>
            <a:ext cx="7626908" cy="190411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9B68E14-3656-7E4E-91A7-822488DA917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4817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25" y="618517"/>
            <a:ext cx="10952549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Sveriges ekonomiska tillväxt mätt i BNP 1995–2017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1D8F732-3299-4D43-9348-64B72B5A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64" y="1294410"/>
            <a:ext cx="8453069" cy="492411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29E3389-A01F-CF40-959F-AC58219EFC42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2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6986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Beställningspunkt II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F185503-7619-284C-A283-29497CD25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87" y="1597688"/>
            <a:ext cx="9677825" cy="373847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A426E27-BD11-EF4D-B1D3-876B687E0F0B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67888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Investeringar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98E46DC-F870-6341-B448-EE37BDDC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446" y="1671886"/>
            <a:ext cx="8170985" cy="382721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76B91FC-4492-CA41-8D97-A9608231CF10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0823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sv-SE" sz="3600" dirty="0" err="1">
                <a:latin typeface="DaxCondensed ExtraBold"/>
              </a:rPr>
              <a:t>Pay</a:t>
            </a:r>
            <a:r>
              <a:rPr lang="sv-SE" sz="3600" dirty="0">
                <a:latin typeface="DaxCondensed ExtraBold"/>
              </a:rPr>
              <a:t>-off metoden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AECE429-43C8-7045-9934-60C7F686A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0" y="1955800"/>
            <a:ext cx="6769100" cy="29464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009F1F3-90E6-B34F-B840-E22B218BD143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6493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Nuvärdemetoden I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9C8FBC5-84B6-8048-8C71-3220710E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360" y="1320800"/>
            <a:ext cx="3265279" cy="490917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FED078C-9A79-6E4F-AB86-8F8212747982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85146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Nuvärdemetoden II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BBCCC0E-D9EF-AF46-B5CF-906AE8DA3CD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13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8169CFD-0EBF-114B-8E39-A659F89DB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1886072"/>
            <a:ext cx="10364451" cy="30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Att sluta avtal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39EED17-AEA5-3344-B35B-3BD24DA72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530" y="1294410"/>
            <a:ext cx="4750940" cy="453654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90B5684-AD5E-E543-91D6-123DC9406312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977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Leveransvillkor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800CA80-DC48-3248-AD4C-7BE8E18E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452" y="1294410"/>
            <a:ext cx="4701095" cy="467189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485E6C1-9B79-5847-8989-5BC79170F18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5116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Löpande bokföring och verifikationer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B910A18-71C3-AB47-BE9D-48BAFF34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179" y="1493194"/>
            <a:ext cx="7429641" cy="4190632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9A4D068-C3E2-A64A-A999-F20C59E971CA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14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6660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Sidoordnad redovisning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E173F05-C3DA-0B42-8703-775550823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346" y="1334167"/>
            <a:ext cx="7457308" cy="452267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90D8F43-4519-094A-8DA9-9CBD5EBDAF8B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14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6514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58274"/>
            <a:ext cx="5182226" cy="167410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sv-SE" sz="3600" dirty="0">
                <a:latin typeface="DaxCondensed ExtraBold"/>
              </a:rPr>
              <a:t>Viktiga </a:t>
            </a:r>
            <a:br>
              <a:rPr lang="sv-SE" sz="3600" dirty="0"/>
            </a:br>
            <a:r>
              <a:rPr lang="sv-SE" sz="3600" dirty="0">
                <a:latin typeface="DaxCondensed ExtraBold"/>
              </a:rPr>
              <a:t>uppgifter </a:t>
            </a:r>
            <a:br>
              <a:rPr lang="sv-SE" sz="3600" dirty="0"/>
            </a:br>
            <a:r>
              <a:rPr lang="sv-SE" sz="3600" dirty="0">
                <a:latin typeface="DaxCondensed ExtraBold"/>
              </a:rPr>
              <a:t>på fakturan</a:t>
            </a:r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975947D-588D-AD4C-BA98-B265DA0E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158" y="583024"/>
            <a:ext cx="5420138" cy="5639003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8A4826E-935B-F449-B84B-922771E450B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14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9982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25" y="618517"/>
            <a:ext cx="10952549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Affärsidé – lösning på kundens ”problem”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5A813AA-250E-C548-AE0F-227A20A420D7}"/>
              </a:ext>
            </a:extLst>
          </p:cNvPr>
          <p:cNvSpPr txBox="1"/>
          <p:nvPr/>
        </p:nvSpPr>
        <p:spPr>
          <a:xfrm>
            <a:off x="2275972" y="1613118"/>
            <a:ext cx="76400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Hur ser marknadens behov ut?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Är marknaden tillräckligt stor?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På vilket sätt kan vi lösa kundens problem?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Hur når vi kunderna på marknaden?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Finns lagliga hinder?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Vilka är våra konkurrenter och hur ser deras lösning ut?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Har vi rätt resurser – till exempel kompetens och kapital?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Är affärsidén lönsam?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9DB2582-F381-9040-A8E3-38E6F1066E3A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2917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Tre typer av affärshändelser </a:t>
            </a:r>
            <a:endParaRPr lang="sv-SE" sz="360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7471FA8-C6C1-3A4E-9F4E-46E6D4B2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276" y="1647508"/>
            <a:ext cx="7955446" cy="401355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6A8E59E-C1CC-B84D-8103-B35D08660B67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14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6249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Dubbel bokföring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617294-18DB-3A44-8F99-DC2CAE160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034" y="1708455"/>
            <a:ext cx="6773932" cy="295488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3FD2E6A-FF81-3C4E-A612-48F7D59B90C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039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Kontoplanen I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C3DE24B-1D56-AB41-809A-F08BC59C9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626253"/>
            <a:ext cx="10364452" cy="3605493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13492EE-BB82-B142-AD56-451A7E6481F8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2089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Kontoplanen II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18CF2F-3A8F-584F-B16A-9BE95B4C3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956" y="1440184"/>
            <a:ext cx="5106088" cy="449679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278EBEE-C30B-0E49-9CA5-2F69EABA9264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7099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Att bokföra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A2AFA76-C6FE-554A-ACC1-6F3CA2C6B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94" y="1885398"/>
            <a:ext cx="9156700" cy="24511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AC97A1C-3A1C-7A4F-843B-AD0236DB66CA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606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Några viktiga bokföringsregler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54F4BFE-FC76-074A-B2BE-3983F6FF2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850166"/>
            <a:ext cx="10364451" cy="315766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AE42C12-5796-6642-A1A8-6EFC01EE873A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6116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Kundfakturor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F37F429-0C11-A74F-AFC4-7A3FE1E42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141" y="1546978"/>
            <a:ext cx="6677716" cy="412216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7A7D055-26DB-2B4E-8F96-BDA243206811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4816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Reklamationer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83F8904-9A9A-8B4B-995E-C016CACAC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2203450"/>
            <a:ext cx="8661400" cy="24511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56EC68A-2568-0F4C-8248-7FCA4A570ABA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0174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Leverantörsfakturor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513E84D-81C4-5E43-94BB-933A47E4E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2197100"/>
            <a:ext cx="8674100" cy="24638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EA35EB4-3564-9F44-ACA0-0227D96CB545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1202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Utgiftskonton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AC5A591-1C0A-FD4C-8F57-95403BE50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2547730"/>
            <a:ext cx="9124950" cy="127177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7EDEB95-D577-1D45-AE74-6D85700F2346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9288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73917F22-B9B8-4243-9511-A727DF059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8" y="383458"/>
            <a:ext cx="12176242" cy="68580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DACAE9A-4CDD-3D4E-A7E6-6787C7643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1" r="5710" b="6542"/>
          <a:stretch/>
        </p:blipFill>
        <p:spPr>
          <a:xfrm>
            <a:off x="15758" y="0"/>
            <a:ext cx="12192568" cy="724145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25" y="618517"/>
            <a:ext cx="10952549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Olika slags produkter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1145E34-4224-4E44-A7D2-EEE2F19C0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02" y="5996534"/>
            <a:ext cx="2685939" cy="25495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77D0B19-2F3E-2645-B90E-30B3CAE4F969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3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411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Utgiftskonton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89E5DF9-5A35-A34A-96DC-0651570F2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428" y="1570617"/>
            <a:ext cx="6569144" cy="410464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B8DFCE7-0D48-1243-88F4-237A8773F3E6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4259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Momsredovisning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34B38B4-EB03-4C42-B119-69382F4B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714130"/>
            <a:ext cx="10364451" cy="317169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D96C483-AC63-2B4F-A6E9-2524CC03C020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57199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Skattekonto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B147218-513A-9E48-BA0E-20B7430DD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19" y="1546980"/>
            <a:ext cx="7692559" cy="401523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AF9DE1F-CBC3-E440-84E8-EC0028C11EB1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3350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F-skatt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6A7928C-F7C2-C54A-9673-74F8CD63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45" y="1334168"/>
            <a:ext cx="4960108" cy="431359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F8D3927-DB71-614E-83A2-DC99561C4DFA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9078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A-skatt I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8614D73-6264-0B4E-A47E-4E2285BCB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19" y="1546980"/>
            <a:ext cx="7233559" cy="401523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450C5E3-7B41-1044-B8A9-55E912E19F3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7160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A-skatt II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7CB41FE-0A2A-E048-BE62-069075C815FC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DFA36F-78B6-F544-A791-B1934612A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021" y="1418918"/>
            <a:ext cx="4565955" cy="43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Dröjsmålsräntor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5AED314-5A67-2F42-955D-5F30D0870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844" y="1546980"/>
            <a:ext cx="6136309" cy="401523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8500FB6-C0FC-294A-9D78-4995CA306162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4045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Kolumndagbok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32AB01F-BB6A-B847-BC6F-28403F51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99" y="1493192"/>
            <a:ext cx="10357326" cy="474858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AEF9740-8D67-4442-95B4-E866F4871833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15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04571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rmAutofit/>
          </a:bodyPr>
          <a:lstStyle/>
          <a:p>
            <a:r>
              <a:rPr lang="sv-SE" sz="3600" dirty="0">
                <a:latin typeface="DaxCondensed ExtraBold"/>
              </a:rPr>
              <a:t>Balansekvation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64BFEB8-39B5-FB4D-AFAD-D0378A521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1828800"/>
            <a:ext cx="2057400" cy="32004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0044EFF-FFFC-A542-B27F-6A4A1DA6366D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16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9789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Periodisering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BFD989C-E2BF-F240-AC06-B41D47D1A6C4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16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F5C86E6-F2CB-9244-AA40-502D05B5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908" y="1451473"/>
            <a:ext cx="6958181" cy="41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3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25" y="618517"/>
            <a:ext cx="10952549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Produktlivscykeln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1145E34-4224-4E44-A7D2-EEE2F19C0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02" y="5996534"/>
            <a:ext cx="2685939" cy="25495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0F93032-7ACC-9346-A8EC-29FE8FD94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860" y="1511078"/>
            <a:ext cx="7184278" cy="426878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91153CA-BDBD-BC4B-8F97-F8C7895A9E56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733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Lagervärde I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8ADBBE6-4FE0-934C-9BE4-D45FCB47FD06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16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A9E6DAC-C179-9948-8EBE-5D0B5156F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54" y="1334167"/>
            <a:ext cx="9087691" cy="423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Lagervärde II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A093663-68A0-9141-89A5-BA1502FCD02E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16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5C5A51D-1B7B-7646-BC1F-6306E0CD6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199" y="1334166"/>
            <a:ext cx="5051602" cy="45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>
            <a:extLst>
              <a:ext uri="{FF2B5EF4-FFF2-40B4-BE49-F238E27FC236}">
                <a16:creationId xmlns:a16="http://schemas.microsoft.com/office/drawing/2014/main" id="{FA6C465F-CFB4-7941-8330-CC9060343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2" y="0"/>
            <a:ext cx="12171947" cy="6858000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1D5DDA3A-9224-5B41-934B-73DF7AF8B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pPr algn="r"/>
            <a:r>
              <a:rPr lang="sv-SE" sz="3600" dirty="0">
                <a:latin typeface="DaxCondensed ExtraBold"/>
              </a:rPr>
              <a:t>Lagervärde III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AEAD7F6-EABF-E94F-A6A7-D3F749D50D4F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16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6283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Resultaträkningen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45C4888-62F2-9A48-A3E2-0DB21E668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703" y="1334167"/>
            <a:ext cx="4198593" cy="449387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1B01B4F-1E49-C146-825C-4218005B77BD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16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2226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Rörelsens kostnader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4095E12-C03B-AB4E-95FF-28C3E4A73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854" y="1714819"/>
            <a:ext cx="7816292" cy="171418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1F2BDF7-FDC2-CE42-8610-EF69CFADD781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16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3047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Lönsamhet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2C96CBB-437B-314C-8DB9-5AC84D599962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17</a:t>
            </a:r>
            <a:endParaRPr lang="sv-SE" sz="10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DDCB546-8CAA-5548-A6D5-A59DD03A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98" y="2036759"/>
            <a:ext cx="7542404" cy="21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126096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sv-SE" sz="3600" dirty="0">
                <a:latin typeface="DaxCondensed ExtraBold"/>
              </a:rPr>
              <a:t>Rörelsemarginal, nettovinstmarginal </a:t>
            </a:r>
            <a:br>
              <a:rPr lang="sv-SE" sz="3600" dirty="0"/>
            </a:br>
            <a:r>
              <a:rPr lang="sv-SE" sz="3600" dirty="0">
                <a:latin typeface="DaxCondensed ExtraBold"/>
              </a:rPr>
              <a:t>och bruttovinstmarginal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AF42B97-91C5-B849-8D43-D6FBE4205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14" y="2223327"/>
            <a:ext cx="6648171" cy="366513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4F36F4F-F3CE-3649-9A8F-065227BE7270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17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34430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rmAutofit/>
          </a:bodyPr>
          <a:lstStyle/>
          <a:p>
            <a:r>
              <a:rPr lang="sv-SE" sz="3600" dirty="0">
                <a:latin typeface="DaxCondensed ExtraBold"/>
              </a:rPr>
              <a:t>Företagets betalningsförmåga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E7AFD2E-822D-B74C-8C5B-61DFF389F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84" y="1818692"/>
            <a:ext cx="7226232" cy="331601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A26C6CF-BB42-FE4D-859C-9D42381480A9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17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0882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675893"/>
          </a:xfrm>
        </p:spPr>
        <p:txBody>
          <a:bodyPr>
            <a:noAutofit/>
          </a:bodyPr>
          <a:lstStyle/>
          <a:p>
            <a:r>
              <a:rPr lang="sv-SE" sz="3600" dirty="0">
                <a:latin typeface="DaxCondensed ExtraBold"/>
              </a:rPr>
              <a:t>Personalrelaterade nyckeltal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E0D8E98-49E6-D84B-935B-F53A9A42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53" y="1735852"/>
            <a:ext cx="7365894" cy="390881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FEC6B7C-9AFB-7542-89AE-7BBF382A0F66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17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0242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C9B8C-0FFA-5244-95C2-0EAC5B85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13313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3600" dirty="0">
                <a:latin typeface="DaxCondensed ExtraBold"/>
              </a:rPr>
              <a:t>GRI (Global </a:t>
            </a:r>
            <a:r>
              <a:rPr lang="sv-SE" sz="3600" err="1">
                <a:latin typeface="DaxCondensed ExtraBold"/>
              </a:rPr>
              <a:t>reporting</a:t>
            </a:r>
            <a:r>
              <a:rPr lang="sv-SE" sz="3600" dirty="0">
                <a:latin typeface="DaxCondensed ExtraBold"/>
              </a:rPr>
              <a:t> </a:t>
            </a:r>
            <a:r>
              <a:rPr lang="sv-SE" sz="3600" err="1">
                <a:latin typeface="DaxCondensed ExtraBold"/>
              </a:rPr>
              <a:t>initiative</a:t>
            </a:r>
            <a:r>
              <a:rPr lang="sv-SE" sz="3600" dirty="0">
                <a:latin typeface="DaxCondensed ExtraBold"/>
              </a:rPr>
              <a:t>) </a:t>
            </a:r>
            <a:br>
              <a:rPr lang="sv-SE" sz="3600" dirty="0"/>
            </a:br>
            <a:r>
              <a:rPr lang="sv-SE" sz="3600" dirty="0">
                <a:latin typeface="DaxCondensed ExtraBold"/>
              </a:rPr>
              <a:t>Ramverk för hållbarhetsrapportering </a:t>
            </a:r>
            <a:endParaRPr lang="sv-SE" sz="36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ACFFDA3-B625-D14F-BB98-EE5AA0C9D3A1}"/>
              </a:ext>
            </a:extLst>
          </p:cNvPr>
          <p:cNvSpPr txBox="1"/>
          <p:nvPr/>
        </p:nvSpPr>
        <p:spPr>
          <a:xfrm>
            <a:off x="4476126" y="2644823"/>
            <a:ext cx="3239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Ekonomisk hållbarhet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Ekologisk hållbarhet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Caecilia LT Std 55 Roman" pitchFamily="2" charset="0"/>
              </a:rPr>
              <a:t>Social hållbarhet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BD5430F-D1C8-654A-86FC-FA81C65EB883}"/>
              </a:ext>
            </a:extLst>
          </p:cNvPr>
          <p:cNvSpPr txBox="1"/>
          <p:nvPr/>
        </p:nvSpPr>
        <p:spPr>
          <a:xfrm>
            <a:off x="10284311" y="6433205"/>
            <a:ext cx="993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b="1" dirty="0">
                <a:latin typeface="Caecilia LT Std 55 Roman" pitchFamily="2" charset="0"/>
              </a:rPr>
              <a:t>Kapitel 17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497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roppe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E18BD01-5BB6-D442-8685-AACD5C03AECB}" vid="{2C298B3C-183C-C24A-B0AF-6143C33EF19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2022</TotalTime>
  <Words>760</Words>
  <Application>Microsoft Office PowerPoint</Application>
  <PresentationFormat>Bredbild</PresentationFormat>
  <Paragraphs>322</Paragraphs>
  <Slides>128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128</vt:i4>
      </vt:variant>
    </vt:vector>
  </HeadingPairs>
  <TitlesOfParts>
    <vt:vector size="129" baseType="lpstr">
      <vt:lpstr>Droppe</vt:lpstr>
      <vt:lpstr>PowerPoint-presentation</vt:lpstr>
      <vt:lpstr>Andel företag per storleksklass i Sverige 2017</vt:lpstr>
      <vt:lpstr>Strukturförändringar i sysselsättningen</vt:lpstr>
      <vt:lpstr>Det ekonomiska kretsloppet</vt:lpstr>
      <vt:lpstr>De tio populäraste branscherna  bland unga nyföretagare 18–25 år</vt:lpstr>
      <vt:lpstr>Sveriges ekonomiska tillväxt mätt i BNP 1995–2017</vt:lpstr>
      <vt:lpstr>Affärsidé – lösning på kundens ”problem”</vt:lpstr>
      <vt:lpstr>Olika slags produkter</vt:lpstr>
      <vt:lpstr>Produktlivscykeln</vt:lpstr>
      <vt:lpstr>Eget företagande – risker och möjligheter</vt:lpstr>
      <vt:lpstr>Varumärken</vt:lpstr>
      <vt:lpstr>Varumärkesvärdering</vt:lpstr>
      <vt:lpstr>Positionering</vt:lpstr>
      <vt:lpstr>SWOT-analys</vt:lpstr>
      <vt:lpstr>Nulägesanalys</vt:lpstr>
      <vt:lpstr>Checklista</vt:lpstr>
      <vt:lpstr>Kvantitativa undersökningar</vt:lpstr>
      <vt:lpstr>Trendmetoden</vt:lpstr>
      <vt:lpstr>Företagsformer</vt:lpstr>
      <vt:lpstr>Joint venture</vt:lpstr>
      <vt:lpstr>Företagets resultat</vt:lpstr>
      <vt:lpstr>Fasta och rörliga kostnader</vt:lpstr>
      <vt:lpstr>Rörliga och fasta kostnader</vt:lpstr>
      <vt:lpstr>Företagets intäkter</vt:lpstr>
      <vt:lpstr>Resultatdiagram</vt:lpstr>
      <vt:lpstr>Storskalighet ger stordriftsfördelar</vt:lpstr>
      <vt:lpstr>Ekonomiska grundbegrepp</vt:lpstr>
      <vt:lpstr>Samband utgift - utbetalning - kostnad</vt:lpstr>
      <vt:lpstr>A-skatt I</vt:lpstr>
      <vt:lpstr>A-skatt II</vt:lpstr>
      <vt:lpstr>F-skatt</vt:lpstr>
      <vt:lpstr>Sociala avgifter I</vt:lpstr>
      <vt:lpstr>Sociala avgifter II</vt:lpstr>
      <vt:lpstr>Mervärdesskatt – MOMS I</vt:lpstr>
      <vt:lpstr>Mervärdesskatt – MOMS II</vt:lpstr>
      <vt:lpstr>Offentliga sektorns skatteintäkter 2018</vt:lpstr>
      <vt:lpstr>Balansräkningen</vt:lpstr>
      <vt:lpstr>Resultaträkningen</vt:lpstr>
      <vt:lpstr>Periodisering av ränta</vt:lpstr>
      <vt:lpstr>Periodisering</vt:lpstr>
      <vt:lpstr>Behov av anläggningstillgångar</vt:lpstr>
      <vt:lpstr>Kapitalbindning i varulager</vt:lpstr>
      <vt:lpstr>Kundkrediter och leverantörskrediter</vt:lpstr>
      <vt:lpstr>Företagets soliditet</vt:lpstr>
      <vt:lpstr>Företagets likviditet</vt:lpstr>
      <vt:lpstr>Utbud och efterfrågan I</vt:lpstr>
      <vt:lpstr>Utbud och efterfrågan II</vt:lpstr>
      <vt:lpstr>Prissättning</vt:lpstr>
      <vt:lpstr>Täckningsbidrag</vt:lpstr>
      <vt:lpstr>Nollpunkt I</vt:lpstr>
      <vt:lpstr>Nollpunkt II</vt:lpstr>
      <vt:lpstr>Prissättning</vt:lpstr>
      <vt:lpstr>Självkostnadskalkylering</vt:lpstr>
      <vt:lpstr>Pålägg och marginal</vt:lpstr>
      <vt:lpstr>Produktionsprocess</vt:lpstr>
      <vt:lpstr>Pålägg I</vt:lpstr>
      <vt:lpstr>Pålägg II</vt:lpstr>
      <vt:lpstr>Självkostnadskalkyl i tjänsteföretag</vt:lpstr>
      <vt:lpstr>Beställningspunkt I</vt:lpstr>
      <vt:lpstr>Beställningspunkt II</vt:lpstr>
      <vt:lpstr>Investeringar</vt:lpstr>
      <vt:lpstr>Pay-off metoden</vt:lpstr>
      <vt:lpstr>Nuvärdemetoden I</vt:lpstr>
      <vt:lpstr>Nuvärdemetoden II</vt:lpstr>
      <vt:lpstr>Att sluta avtal</vt:lpstr>
      <vt:lpstr>Leveransvillkor</vt:lpstr>
      <vt:lpstr>Löpande bokföring och verifikationer</vt:lpstr>
      <vt:lpstr>Sidoordnad redovisning</vt:lpstr>
      <vt:lpstr>Viktiga  uppgifter  på fakturan</vt:lpstr>
      <vt:lpstr>Tre typer av affärshändelser </vt:lpstr>
      <vt:lpstr>Dubbel bokföring</vt:lpstr>
      <vt:lpstr>Kontoplanen I</vt:lpstr>
      <vt:lpstr>Kontoplanen II</vt:lpstr>
      <vt:lpstr>Att bokföra</vt:lpstr>
      <vt:lpstr>Några viktiga bokföringsregler</vt:lpstr>
      <vt:lpstr>Kundfakturor</vt:lpstr>
      <vt:lpstr>Reklamationer</vt:lpstr>
      <vt:lpstr>Leverantörsfakturor</vt:lpstr>
      <vt:lpstr>Utgiftskonton</vt:lpstr>
      <vt:lpstr>Utgiftskonton</vt:lpstr>
      <vt:lpstr>Momsredovisning</vt:lpstr>
      <vt:lpstr>Skattekonto</vt:lpstr>
      <vt:lpstr>F-skatt</vt:lpstr>
      <vt:lpstr>A-skatt I</vt:lpstr>
      <vt:lpstr>A-skatt II</vt:lpstr>
      <vt:lpstr>Dröjsmålsräntor</vt:lpstr>
      <vt:lpstr>Kolumndagbok</vt:lpstr>
      <vt:lpstr>Balansekvation</vt:lpstr>
      <vt:lpstr>Periodisering</vt:lpstr>
      <vt:lpstr>Lagervärde I</vt:lpstr>
      <vt:lpstr>Lagervärde II</vt:lpstr>
      <vt:lpstr>Lagervärde III</vt:lpstr>
      <vt:lpstr>Resultaträkningen</vt:lpstr>
      <vt:lpstr>Rörelsens kostnader</vt:lpstr>
      <vt:lpstr>Lönsamhet</vt:lpstr>
      <vt:lpstr>Rörelsemarginal, nettovinstmarginal  och bruttovinstmarginal</vt:lpstr>
      <vt:lpstr>Företagets betalningsförmåga</vt:lpstr>
      <vt:lpstr>Personalrelaterade nyckeltal</vt:lpstr>
      <vt:lpstr>GRI (Global reporting initiative)  Ramverk för hållbarhetsrapportering </vt:lpstr>
      <vt:lpstr>Företagets likviditetsplanering</vt:lpstr>
      <vt:lpstr>Likviditetsbudgeten</vt:lpstr>
      <vt:lpstr>Balansbudgeten</vt:lpstr>
      <vt:lpstr>Kortsiktig motivation</vt:lpstr>
      <vt:lpstr>Långsiktig motivation</vt:lpstr>
      <vt:lpstr>Funktionsorganisation</vt:lpstr>
      <vt:lpstr>Linje-stabsorganisation</vt:lpstr>
      <vt:lpstr>Geograﬁsk organisation</vt:lpstr>
      <vt:lpstr>Organisationsformer</vt:lpstr>
      <vt:lpstr>Anställningsformer</vt:lpstr>
      <vt:lpstr>Bonuslön – en modell</vt:lpstr>
      <vt:lpstr>Arbetstid</vt:lpstr>
      <vt:lpstr>Arbetsrätt</vt:lpstr>
      <vt:lpstr>Marknadssnurran</vt:lpstr>
      <vt:lpstr>AIDAS</vt:lpstr>
      <vt:lpstr>Reklambudskapet</vt:lpstr>
      <vt:lpstr>Reklam </vt:lpstr>
      <vt:lpstr>Något att tänka på </vt:lpstr>
      <vt:lpstr>Marknadsföringsstrategier</vt:lpstr>
      <vt:lpstr>De fyra P:na</vt:lpstr>
      <vt:lpstr>Grundregler för god reklam </vt:lpstr>
      <vt:lpstr>Sverige – en del av Europa</vt:lpstr>
      <vt:lpstr>Cosme</vt:lpstr>
      <vt:lpstr>Sveriges varuimport</vt:lpstr>
      <vt:lpstr>Att våga sig ut i världen</vt:lpstr>
      <vt:lpstr>Betalningstider i några EU-länder </vt:lpstr>
      <vt:lpstr>Kursvinst eller kursförlust </vt:lpstr>
      <vt:lpstr>Vem kan stoppa fiffelkarusellen?</vt:lpstr>
      <vt:lpstr>Att avveckla bolag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>Företagsekonomi</dc:subject>
  <dc:creator>Anders Wikberg</dc:creator>
  <cp:keywords/>
  <dc:description/>
  <cp:lastModifiedBy>Anders Wikberg</cp:lastModifiedBy>
  <cp:revision>304</cp:revision>
  <cp:lastPrinted>2019-01-29T09:18:33Z</cp:lastPrinted>
  <dcterms:created xsi:type="dcterms:W3CDTF">2019-01-15T15:52:11Z</dcterms:created>
  <dcterms:modified xsi:type="dcterms:W3CDTF">2019-01-30T13:45:37Z</dcterms:modified>
  <cp:category/>
</cp:coreProperties>
</file>