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3AA1-CBD2-43D1-8F71-8AEE127E32CC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36F3C-9348-48F7-B4FE-DC82BA6F09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417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3AA1-CBD2-43D1-8F71-8AEE127E32CC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36F3C-9348-48F7-B4FE-DC82BA6F09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144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Projektledarens ansvar</a:t>
            </a:r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2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3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Bildspel på skärmen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Projektledarens ansvar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Trostek, Wolfram</dc:creator>
  <cp:lastModifiedBy>Helén Park</cp:lastModifiedBy>
  <cp:revision>1</cp:revision>
  <dcterms:created xsi:type="dcterms:W3CDTF">2013-11-29T10:00:33Z</dcterms:created>
  <dcterms:modified xsi:type="dcterms:W3CDTF">2017-11-27T14:52:05Z</dcterms:modified>
</cp:coreProperties>
</file>