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7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F5EF9-AFA8-49A4-900C-10BDD61705F8}" type="datetimeFigureOut">
              <a:rPr lang="sv-SE" smtClean="0"/>
              <a:t>2017-11-27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BE6C6-6ECB-4973-B70A-695500A442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185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F5EF9-AFA8-49A4-900C-10BDD61705F8}" type="datetimeFigureOut">
              <a:rPr lang="sv-SE" smtClean="0"/>
              <a:t>2017-11-27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BE6C6-6ECB-4973-B70A-695500A442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065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3" name="Bildobjekt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262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En entreprenör</a:t>
            </a:r>
            <a:endParaRPr lang="sv-SE" dirty="0"/>
          </a:p>
        </p:txBody>
      </p:sp>
      <p:pic>
        <p:nvPicPr>
          <p:cNvPr id="3" name="Bildobjekt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92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mtClean="0"/>
              <a:t>Egenskaper</a:t>
            </a:r>
            <a:endParaRPr lang="sv-SE" dirty="0"/>
          </a:p>
        </p:txBody>
      </p:sp>
      <p:pic>
        <p:nvPicPr>
          <p:cNvPr id="3" name="Bildobjekt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108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mtClean="0"/>
              <a:t>En intraprenör</a:t>
            </a:r>
            <a:endParaRPr lang="sv-SE" dirty="0"/>
          </a:p>
        </p:txBody>
      </p:sp>
      <p:pic>
        <p:nvPicPr>
          <p:cNvPr id="3" name="Bildobjekt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110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Några svenska entrepenörer</a:t>
            </a:r>
            <a:endParaRPr lang="sv-SE" dirty="0"/>
          </a:p>
        </p:txBody>
      </p:sp>
      <p:pic>
        <p:nvPicPr>
          <p:cNvPr id="3" name="Bildobjekt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12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3" name="Bildobjekt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796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Bildspel på skärmen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Office-tema</vt:lpstr>
      <vt:lpstr>PowerPoint-presentation</vt:lpstr>
      <vt:lpstr>En entreprenör</vt:lpstr>
      <vt:lpstr>Egenskaper</vt:lpstr>
      <vt:lpstr>En intraprenör</vt:lpstr>
      <vt:lpstr>Några svenska entrepenörer</vt:lpstr>
      <vt:lpstr>PowerPoint-presentation</vt:lpstr>
    </vt:vector>
  </TitlesOfParts>
  <Company>Sanoma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Trostek, Wolfram</dc:creator>
  <cp:lastModifiedBy>Helén Park</cp:lastModifiedBy>
  <cp:revision>1</cp:revision>
  <dcterms:created xsi:type="dcterms:W3CDTF">2013-11-29T09:51:46Z</dcterms:created>
  <dcterms:modified xsi:type="dcterms:W3CDTF">2017-11-27T14:46:33Z</dcterms:modified>
</cp:coreProperties>
</file>