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7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C2883-6589-4DDA-B38B-BFBA5E0F954E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D7B24-CCF8-4938-8F85-2EB394491A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6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2883-6589-4DDA-B38B-BFBA5E0F954E}" type="datetimeFigureOut">
              <a:rPr lang="sv-SE" smtClean="0"/>
              <a:t>2017-11-27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7B24-CCF8-4938-8F85-2EB394491A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093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7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Liten checklista inför din presentation</a:t>
            </a:r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58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/>
              <a:t>Tio tips</a:t>
            </a:r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4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0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Bildspel på skärmen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Liten checklista inför din presentation</vt:lpstr>
      <vt:lpstr>Tio tips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Trostek, Wolfram</dc:creator>
  <cp:lastModifiedBy>Helén Park</cp:lastModifiedBy>
  <cp:revision>1</cp:revision>
  <dcterms:created xsi:type="dcterms:W3CDTF">2013-11-29T10:04:50Z</dcterms:created>
  <dcterms:modified xsi:type="dcterms:W3CDTF">2017-11-27T14:54:42Z</dcterms:modified>
</cp:coreProperties>
</file>