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8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1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3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93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2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3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7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2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0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2" y="2492896"/>
            <a:ext cx="7956376" cy="188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80835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0</Words>
  <Application>Microsoft Office PowerPoint</Application>
  <PresentationFormat>Bildspel på skärmen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Edshage, Kristoffer</dc:creator>
  <cp:lastModifiedBy>Reception</cp:lastModifiedBy>
  <cp:revision>6</cp:revision>
  <dcterms:created xsi:type="dcterms:W3CDTF">2014-06-04T14:42:17Z</dcterms:created>
  <dcterms:modified xsi:type="dcterms:W3CDTF">2018-10-10T12:54:55Z</dcterms:modified>
</cp:coreProperties>
</file>