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8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9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2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7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2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4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0728"/>
            <a:ext cx="5437632" cy="48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4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150864" cy="443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0</Words>
  <Application>Microsoft Office PowerPoint</Application>
  <PresentationFormat>Bildspel på skärmen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Edshage, Kristoffer</dc:creator>
  <cp:lastModifiedBy>Reception</cp:lastModifiedBy>
  <cp:revision>5</cp:revision>
  <dcterms:created xsi:type="dcterms:W3CDTF">2014-06-04T14:42:17Z</dcterms:created>
  <dcterms:modified xsi:type="dcterms:W3CDTF">2018-10-10T12:59:51Z</dcterms:modified>
</cp:coreProperties>
</file>